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476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3300" y="817209"/>
            <a:ext cx="8336280" cy="2260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300" y="330850"/>
            <a:ext cx="4479290" cy="314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7300" y="2959105"/>
            <a:ext cx="6553834" cy="3256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-transitions.org/publications/making-clean-electricity-possible/" TargetMode="External"/><Relationship Id="rId2" Type="http://schemas.openxmlformats.org/officeDocument/2006/relationships/hyperlink" Target="http://www.gov.pl/web/klimat/polska-strategia-wodorowa-do-roku-2030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iw.org.pl/wp-content/uploads/2023/05/Strategia-rozwoju-Wielkopolski-wodo-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18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12" Type="http://schemas.openxmlformats.org/officeDocument/2006/relationships/image" Target="../media/image17.png"/><Relationship Id="rId17" Type="http://schemas.openxmlformats.org/officeDocument/2006/relationships/image" Target="../media/image36.png"/><Relationship Id="rId2" Type="http://schemas.openxmlformats.org/officeDocument/2006/relationships/image" Target="../media/image20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4.png"/><Relationship Id="rId5" Type="http://schemas.openxmlformats.org/officeDocument/2006/relationships/image" Target="../media/image22.png"/><Relationship Id="rId15" Type="http://schemas.openxmlformats.org/officeDocument/2006/relationships/image" Target="../media/image14.png"/><Relationship Id="rId10" Type="http://schemas.openxmlformats.org/officeDocument/2006/relationships/image" Target="../media/image33.png"/><Relationship Id="rId4" Type="http://schemas.openxmlformats.org/officeDocument/2006/relationships/image" Target="../media/image25.png"/><Relationship Id="rId9" Type="http://schemas.openxmlformats.org/officeDocument/2006/relationships/image" Target="../media/image32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65"/>
            <a:ext cx="10692130" cy="7559040"/>
          </a:xfrm>
          <a:custGeom>
            <a:avLst/>
            <a:gdLst/>
            <a:ahLst/>
            <a:cxnLst/>
            <a:rect l="l" t="t" r="r" b="b"/>
            <a:pathLst>
              <a:path w="10692130" h="7559040">
                <a:moveTo>
                  <a:pt x="10692003" y="0"/>
                </a:moveTo>
                <a:lnTo>
                  <a:pt x="0" y="0"/>
                </a:lnTo>
                <a:lnTo>
                  <a:pt x="0" y="7559040"/>
                </a:lnTo>
                <a:lnTo>
                  <a:pt x="10692003" y="7559040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4000" y="1121054"/>
            <a:ext cx="9108000" cy="643895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47240" y="3914145"/>
            <a:ext cx="5494020" cy="145415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000" spc="-4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EDUKACYJNY:</a:t>
            </a:r>
            <a:r>
              <a:rPr sz="1000" spc="7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podstawowy</a:t>
            </a:r>
            <a:endParaRPr sz="16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GRUPA</a:t>
            </a:r>
            <a:r>
              <a:rPr sz="10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DOCELOWA:</a:t>
            </a:r>
            <a:r>
              <a:rPr sz="1000" spc="13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uczniowie</a:t>
            </a:r>
            <a:r>
              <a:rPr sz="16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szkół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ponadpodstawowych</a:t>
            </a:r>
            <a:r>
              <a:rPr sz="16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(15-19 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lat)</a:t>
            </a:r>
            <a:endParaRPr sz="1600">
              <a:latin typeface="TT Supermolot Regular"/>
              <a:cs typeface="TT Supermolot Regular"/>
            </a:endParaRPr>
          </a:p>
          <a:p>
            <a:pPr marL="12700" marR="1442720">
              <a:lnSpc>
                <a:spcPct val="117200"/>
              </a:lnSpc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CZAS</a:t>
            </a:r>
            <a:r>
              <a:rPr sz="1000" spc="-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ZAJĘĆ:</a:t>
            </a:r>
            <a:r>
              <a:rPr sz="1000" spc="1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45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minut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(jednostka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lekcyjna)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PRZEDMIOT:</a:t>
            </a:r>
            <a:r>
              <a:rPr sz="1000" spc="114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fizyka,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chemia,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inne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zajęcia</a:t>
            </a:r>
            <a:r>
              <a:rPr sz="16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związane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 tematyką energetyki i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infrastruktury</a:t>
            </a:r>
            <a:endParaRPr sz="16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dirty="0">
                <a:solidFill>
                  <a:srgbClr val="FFFFFF"/>
                </a:solidFill>
              </a:rPr>
              <a:t>Scenariusz</a:t>
            </a:r>
            <a:r>
              <a:rPr sz="1900" spc="-60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zajęć</a:t>
            </a:r>
            <a:r>
              <a:rPr sz="1900" spc="-55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lekcyjnych</a:t>
            </a:r>
            <a:r>
              <a:rPr sz="1900" spc="-55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nr</a:t>
            </a:r>
            <a:r>
              <a:rPr sz="1900" spc="-55" dirty="0">
                <a:solidFill>
                  <a:srgbClr val="FFFFFF"/>
                </a:solidFill>
              </a:rPr>
              <a:t> </a:t>
            </a:r>
            <a:r>
              <a:rPr sz="1900" spc="-50" dirty="0">
                <a:solidFill>
                  <a:srgbClr val="FFFFFF"/>
                </a:solidFill>
              </a:rPr>
              <a:t>9</a:t>
            </a:r>
            <a:endParaRPr sz="1900"/>
          </a:p>
        </p:txBody>
      </p:sp>
      <p:sp>
        <p:nvSpPr>
          <p:cNvPr id="6" name="object 6"/>
          <p:cNvSpPr txBox="1"/>
          <p:nvPr/>
        </p:nvSpPr>
        <p:spPr>
          <a:xfrm>
            <a:off x="266299" y="876911"/>
            <a:ext cx="6207760" cy="249809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175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TEMAT </a:t>
            </a:r>
            <a:r>
              <a:rPr sz="10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LEKCJI:</a:t>
            </a:r>
            <a:endParaRPr sz="1000" dirty="0">
              <a:latin typeface="TT Supermolot Bold"/>
              <a:cs typeface="TT Supermolot Bold"/>
            </a:endParaRPr>
          </a:p>
          <a:p>
            <a:pPr>
              <a:lnSpc>
                <a:spcPct val="100000"/>
              </a:lnSpc>
              <a:spcBef>
                <a:spcPts val="955"/>
              </a:spcBef>
            </a:pPr>
            <a:endParaRPr sz="1000" dirty="0">
              <a:latin typeface="TT Supermolot Bold"/>
              <a:cs typeface="TT Supermolot Bold"/>
            </a:endParaRPr>
          </a:p>
          <a:p>
            <a:pPr marL="12700" marR="5080">
              <a:lnSpc>
                <a:spcPts val="8000"/>
              </a:lnSpc>
            </a:pPr>
            <a:r>
              <a:rPr sz="80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Zastosowania wodoru</a:t>
            </a:r>
            <a:endParaRPr sz="8000" dirty="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6" y="752505"/>
            <a:ext cx="6528434" cy="0"/>
          </a:xfrm>
          <a:custGeom>
            <a:avLst/>
            <a:gdLst/>
            <a:ahLst/>
            <a:cxnLst/>
            <a:rect l="l" t="t" r="r" b="b"/>
            <a:pathLst>
              <a:path w="6528434">
                <a:moveTo>
                  <a:pt x="6528003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359995" y="3629698"/>
            <a:ext cx="6528434" cy="3550285"/>
            <a:chOff x="359995" y="3629698"/>
            <a:chExt cx="6528434" cy="3550285"/>
          </a:xfrm>
        </p:grpSpPr>
        <p:sp>
          <p:nvSpPr>
            <p:cNvPr id="9" name="object 9"/>
            <p:cNvSpPr/>
            <p:nvPr/>
          </p:nvSpPr>
          <p:spPr>
            <a:xfrm>
              <a:off x="359996" y="3636048"/>
              <a:ext cx="6528434" cy="0"/>
            </a:xfrm>
            <a:custGeom>
              <a:avLst/>
              <a:gdLst/>
              <a:ahLst/>
              <a:cxnLst/>
              <a:rect l="l" t="t" r="r" b="b"/>
              <a:pathLst>
                <a:path w="6528434">
                  <a:moveTo>
                    <a:pt x="652800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42765" y="6068002"/>
              <a:ext cx="427012" cy="10242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5683" y="6211112"/>
              <a:ext cx="371071" cy="10171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47833" y="6211112"/>
              <a:ext cx="422071" cy="13442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9681" y="6121812"/>
              <a:ext cx="161062" cy="15138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144435" y="6027966"/>
              <a:ext cx="330835" cy="356235"/>
            </a:xfrm>
            <a:custGeom>
              <a:avLst/>
              <a:gdLst/>
              <a:ahLst/>
              <a:cxnLst/>
              <a:rect l="l" t="t" r="r" b="b"/>
              <a:pathLst>
                <a:path w="330834" h="356235">
                  <a:moveTo>
                    <a:pt x="273646" y="58928"/>
                  </a:moveTo>
                  <a:lnTo>
                    <a:pt x="262445" y="23228"/>
                  </a:lnTo>
                  <a:lnTo>
                    <a:pt x="262445" y="56654"/>
                  </a:lnTo>
                  <a:lnTo>
                    <a:pt x="216293" y="71475"/>
                  </a:lnTo>
                  <a:lnTo>
                    <a:pt x="213347" y="62141"/>
                  </a:lnTo>
                  <a:lnTo>
                    <a:pt x="243713" y="52260"/>
                  </a:lnTo>
                  <a:lnTo>
                    <a:pt x="225577" y="42418"/>
                  </a:lnTo>
                  <a:lnTo>
                    <a:pt x="217919" y="39573"/>
                  </a:lnTo>
                  <a:lnTo>
                    <a:pt x="206349" y="35280"/>
                  </a:lnTo>
                  <a:lnTo>
                    <a:pt x="186309" y="30937"/>
                  </a:lnTo>
                  <a:lnTo>
                    <a:pt x="165773" y="29489"/>
                  </a:lnTo>
                  <a:lnTo>
                    <a:pt x="125996" y="35039"/>
                  </a:lnTo>
                  <a:lnTo>
                    <a:pt x="89839" y="50901"/>
                  </a:lnTo>
                  <a:lnTo>
                    <a:pt x="59220" y="75933"/>
                  </a:lnTo>
                  <a:lnTo>
                    <a:pt x="36042" y="108953"/>
                  </a:lnTo>
                  <a:lnTo>
                    <a:pt x="22656" y="147078"/>
                  </a:lnTo>
                  <a:lnTo>
                    <a:pt x="20104" y="186016"/>
                  </a:lnTo>
                  <a:lnTo>
                    <a:pt x="20053" y="186715"/>
                  </a:lnTo>
                  <a:lnTo>
                    <a:pt x="28067" y="225602"/>
                  </a:lnTo>
                  <a:lnTo>
                    <a:pt x="46545" y="261505"/>
                  </a:lnTo>
                  <a:lnTo>
                    <a:pt x="38646" y="267182"/>
                  </a:lnTo>
                  <a:lnTo>
                    <a:pt x="26263" y="246418"/>
                  </a:lnTo>
                  <a:lnTo>
                    <a:pt x="17272" y="224116"/>
                  </a:lnTo>
                  <a:lnTo>
                    <a:pt x="11811" y="200685"/>
                  </a:lnTo>
                  <a:lnTo>
                    <a:pt x="10007" y="176542"/>
                  </a:lnTo>
                  <a:lnTo>
                    <a:pt x="15544" y="134950"/>
                  </a:lnTo>
                  <a:lnTo>
                    <a:pt x="31496" y="96951"/>
                  </a:lnTo>
                  <a:lnTo>
                    <a:pt x="56642" y="64579"/>
                  </a:lnTo>
                  <a:lnTo>
                    <a:pt x="90144" y="39370"/>
                  </a:lnTo>
                  <a:lnTo>
                    <a:pt x="128955" y="24104"/>
                  </a:lnTo>
                  <a:lnTo>
                    <a:pt x="169684" y="19735"/>
                  </a:lnTo>
                  <a:lnTo>
                    <a:pt x="210134" y="26212"/>
                  </a:lnTo>
                  <a:lnTo>
                    <a:pt x="248119" y="43472"/>
                  </a:lnTo>
                  <a:lnTo>
                    <a:pt x="241757" y="23228"/>
                  </a:lnTo>
                  <a:lnTo>
                    <a:pt x="238556" y="13055"/>
                  </a:lnTo>
                  <a:lnTo>
                    <a:pt x="247827" y="10083"/>
                  </a:lnTo>
                  <a:lnTo>
                    <a:pt x="262445" y="56654"/>
                  </a:lnTo>
                  <a:lnTo>
                    <a:pt x="262445" y="23228"/>
                  </a:lnTo>
                  <a:lnTo>
                    <a:pt x="258597" y="10947"/>
                  </a:lnTo>
                  <a:lnTo>
                    <a:pt x="258546" y="10782"/>
                  </a:lnTo>
                  <a:lnTo>
                    <a:pt x="258445" y="10464"/>
                  </a:lnTo>
                  <a:lnTo>
                    <a:pt x="249428" y="0"/>
                  </a:lnTo>
                  <a:lnTo>
                    <a:pt x="246811" y="0"/>
                  </a:lnTo>
                  <a:lnTo>
                    <a:pt x="245795" y="165"/>
                  </a:lnTo>
                  <a:lnTo>
                    <a:pt x="230263" y="5130"/>
                  </a:lnTo>
                  <a:lnTo>
                    <a:pt x="227507" y="10464"/>
                  </a:lnTo>
                  <a:lnTo>
                    <a:pt x="227406" y="10947"/>
                  </a:lnTo>
                  <a:lnTo>
                    <a:pt x="231254" y="23228"/>
                  </a:lnTo>
                  <a:lnTo>
                    <a:pt x="221932" y="19735"/>
                  </a:lnTo>
                  <a:lnTo>
                    <a:pt x="215493" y="17310"/>
                  </a:lnTo>
                  <a:lnTo>
                    <a:pt x="199224" y="13055"/>
                  </a:lnTo>
                  <a:lnTo>
                    <a:pt x="182575" y="10464"/>
                  </a:lnTo>
                  <a:lnTo>
                    <a:pt x="165671" y="9601"/>
                  </a:lnTo>
                  <a:lnTo>
                    <a:pt x="144716" y="10947"/>
                  </a:lnTo>
                  <a:lnTo>
                    <a:pt x="104254" y="21501"/>
                  </a:lnTo>
                  <a:lnTo>
                    <a:pt x="49745" y="57251"/>
                  </a:lnTo>
                  <a:lnTo>
                    <a:pt x="22885" y="91846"/>
                  </a:lnTo>
                  <a:lnTo>
                    <a:pt x="5905" y="132283"/>
                  </a:lnTo>
                  <a:lnTo>
                    <a:pt x="0" y="176542"/>
                  </a:lnTo>
                  <a:lnTo>
                    <a:pt x="1790" y="200685"/>
                  </a:lnTo>
                  <a:lnTo>
                    <a:pt x="1905" y="202298"/>
                  </a:lnTo>
                  <a:lnTo>
                    <a:pt x="17259" y="250888"/>
                  </a:lnTo>
                  <a:lnTo>
                    <a:pt x="37833" y="277253"/>
                  </a:lnTo>
                  <a:lnTo>
                    <a:pt x="40716" y="277253"/>
                  </a:lnTo>
                  <a:lnTo>
                    <a:pt x="42506" y="276682"/>
                  </a:lnTo>
                  <a:lnTo>
                    <a:pt x="42633" y="276682"/>
                  </a:lnTo>
                  <a:lnTo>
                    <a:pt x="55854" y="267182"/>
                  </a:lnTo>
                  <a:lnTo>
                    <a:pt x="56845" y="266471"/>
                  </a:lnTo>
                  <a:lnTo>
                    <a:pt x="57899" y="260210"/>
                  </a:lnTo>
                  <a:lnTo>
                    <a:pt x="54711" y="255676"/>
                  </a:lnTo>
                  <a:lnTo>
                    <a:pt x="37426" y="222186"/>
                  </a:lnTo>
                  <a:lnTo>
                    <a:pt x="29946" y="186016"/>
                  </a:lnTo>
                  <a:lnTo>
                    <a:pt x="32410" y="149148"/>
                  </a:lnTo>
                  <a:lnTo>
                    <a:pt x="66522" y="82765"/>
                  </a:lnTo>
                  <a:lnTo>
                    <a:pt x="128714" y="44716"/>
                  </a:lnTo>
                  <a:lnTo>
                    <a:pt x="165963" y="39573"/>
                  </a:lnTo>
                  <a:lnTo>
                    <a:pt x="179349" y="40246"/>
                  </a:lnTo>
                  <a:lnTo>
                    <a:pt x="192544" y="42227"/>
                  </a:lnTo>
                  <a:lnTo>
                    <a:pt x="205435" y="45504"/>
                  </a:lnTo>
                  <a:lnTo>
                    <a:pt x="217957" y="50050"/>
                  </a:lnTo>
                  <a:lnTo>
                    <a:pt x="205028" y="54267"/>
                  </a:lnTo>
                  <a:lnTo>
                    <a:pt x="202145" y="59905"/>
                  </a:lnTo>
                  <a:lnTo>
                    <a:pt x="207556" y="77076"/>
                  </a:lnTo>
                  <a:lnTo>
                    <a:pt x="209334" y="79197"/>
                  </a:lnTo>
                  <a:lnTo>
                    <a:pt x="213131" y="81178"/>
                  </a:lnTo>
                  <a:lnTo>
                    <a:pt x="214706" y="81559"/>
                  </a:lnTo>
                  <a:lnTo>
                    <a:pt x="217309" y="81559"/>
                  </a:lnTo>
                  <a:lnTo>
                    <a:pt x="218338" y="81394"/>
                  </a:lnTo>
                  <a:lnTo>
                    <a:pt x="249237" y="71475"/>
                  </a:lnTo>
                  <a:lnTo>
                    <a:pt x="270738" y="64579"/>
                  </a:lnTo>
                  <a:lnTo>
                    <a:pt x="273646" y="58928"/>
                  </a:lnTo>
                  <a:close/>
                </a:path>
                <a:path w="330834" h="356235">
                  <a:moveTo>
                    <a:pt x="330809" y="165100"/>
                  </a:moveTo>
                  <a:lnTo>
                    <a:pt x="322021" y="121272"/>
                  </a:lnTo>
                  <a:lnTo>
                    <a:pt x="321043" y="119354"/>
                  </a:lnTo>
                  <a:lnTo>
                    <a:pt x="321043" y="165544"/>
                  </a:lnTo>
                  <a:lnTo>
                    <a:pt x="318401" y="207225"/>
                  </a:lnTo>
                  <a:lnTo>
                    <a:pt x="304787" y="247015"/>
                  </a:lnTo>
                  <a:lnTo>
                    <a:pt x="280377" y="282575"/>
                  </a:lnTo>
                  <a:lnTo>
                    <a:pt x="275424" y="286689"/>
                  </a:lnTo>
                  <a:lnTo>
                    <a:pt x="275272" y="286689"/>
                  </a:lnTo>
                  <a:lnTo>
                    <a:pt x="275272" y="286816"/>
                  </a:lnTo>
                  <a:lnTo>
                    <a:pt x="247269" y="310095"/>
                  </a:lnTo>
                  <a:lnTo>
                    <a:pt x="209042" y="327126"/>
                  </a:lnTo>
                  <a:lnTo>
                    <a:pt x="168021" y="333324"/>
                  </a:lnTo>
                  <a:lnTo>
                    <a:pt x="145681" y="330631"/>
                  </a:lnTo>
                  <a:lnTo>
                    <a:pt x="126517" y="328320"/>
                  </a:lnTo>
                  <a:lnTo>
                    <a:pt x="87122" y="311899"/>
                  </a:lnTo>
                  <a:lnTo>
                    <a:pt x="86880" y="311899"/>
                  </a:lnTo>
                  <a:lnTo>
                    <a:pt x="94996" y="343496"/>
                  </a:lnTo>
                  <a:lnTo>
                    <a:pt x="85585" y="345973"/>
                  </a:lnTo>
                  <a:lnTo>
                    <a:pt x="73621" y="298919"/>
                  </a:lnTo>
                  <a:lnTo>
                    <a:pt x="73558" y="298653"/>
                  </a:lnTo>
                  <a:lnTo>
                    <a:pt x="120357" y="286689"/>
                  </a:lnTo>
                  <a:lnTo>
                    <a:pt x="122720" y="295770"/>
                  </a:lnTo>
                  <a:lnTo>
                    <a:pt x="122821" y="296164"/>
                  </a:lnTo>
                  <a:lnTo>
                    <a:pt x="122656" y="296164"/>
                  </a:lnTo>
                  <a:lnTo>
                    <a:pt x="92697" y="303987"/>
                  </a:lnTo>
                  <a:lnTo>
                    <a:pt x="139560" y="321373"/>
                  </a:lnTo>
                  <a:lnTo>
                    <a:pt x="188175" y="322033"/>
                  </a:lnTo>
                  <a:lnTo>
                    <a:pt x="213118" y="313702"/>
                  </a:lnTo>
                  <a:lnTo>
                    <a:pt x="234327" y="306616"/>
                  </a:lnTo>
                  <a:lnTo>
                    <a:pt x="259664" y="286816"/>
                  </a:lnTo>
                  <a:lnTo>
                    <a:pt x="275272" y="286816"/>
                  </a:lnTo>
                  <a:lnTo>
                    <a:pt x="275272" y="286689"/>
                  </a:lnTo>
                  <a:lnTo>
                    <a:pt x="259829" y="286689"/>
                  </a:lnTo>
                  <a:lnTo>
                    <a:pt x="273786" y="275780"/>
                  </a:lnTo>
                  <a:lnTo>
                    <a:pt x="300647" y="233375"/>
                  </a:lnTo>
                  <a:lnTo>
                    <a:pt x="311645" y="185674"/>
                  </a:lnTo>
                  <a:lnTo>
                    <a:pt x="306514" y="136982"/>
                  </a:lnTo>
                  <a:lnTo>
                    <a:pt x="285000" y="91579"/>
                  </a:lnTo>
                  <a:lnTo>
                    <a:pt x="292862" y="85928"/>
                  </a:lnTo>
                  <a:lnTo>
                    <a:pt x="312585" y="124320"/>
                  </a:lnTo>
                  <a:lnTo>
                    <a:pt x="320954" y="165100"/>
                  </a:lnTo>
                  <a:lnTo>
                    <a:pt x="321043" y="165544"/>
                  </a:lnTo>
                  <a:lnTo>
                    <a:pt x="321043" y="119354"/>
                  </a:lnTo>
                  <a:lnTo>
                    <a:pt x="304088" y="85928"/>
                  </a:lnTo>
                  <a:lnTo>
                    <a:pt x="301383" y="80594"/>
                  </a:lnTo>
                  <a:lnTo>
                    <a:pt x="299580" y="77673"/>
                  </a:lnTo>
                  <a:lnTo>
                    <a:pt x="296379" y="75819"/>
                  </a:lnTo>
                  <a:lnTo>
                    <a:pt x="290474" y="75819"/>
                  </a:lnTo>
                  <a:lnTo>
                    <a:pt x="288226" y="76669"/>
                  </a:lnTo>
                  <a:lnTo>
                    <a:pt x="286461" y="78143"/>
                  </a:lnTo>
                  <a:lnTo>
                    <a:pt x="274713" y="86601"/>
                  </a:lnTo>
                  <a:lnTo>
                    <a:pt x="273659" y="92875"/>
                  </a:lnTo>
                  <a:lnTo>
                    <a:pt x="276847" y="97409"/>
                  </a:lnTo>
                  <a:lnTo>
                    <a:pt x="296722" y="139585"/>
                  </a:lnTo>
                  <a:lnTo>
                    <a:pt x="301434" y="185051"/>
                  </a:lnTo>
                  <a:lnTo>
                    <a:pt x="291236" y="229590"/>
                  </a:lnTo>
                  <a:lnTo>
                    <a:pt x="266395" y="268998"/>
                  </a:lnTo>
                  <a:lnTo>
                    <a:pt x="246621" y="286689"/>
                  </a:lnTo>
                  <a:lnTo>
                    <a:pt x="246468" y="286689"/>
                  </a:lnTo>
                  <a:lnTo>
                    <a:pt x="246468" y="286816"/>
                  </a:lnTo>
                  <a:lnTo>
                    <a:pt x="245198" y="287959"/>
                  </a:lnTo>
                  <a:lnTo>
                    <a:pt x="220776" y="302006"/>
                  </a:lnTo>
                  <a:lnTo>
                    <a:pt x="194017" y="310718"/>
                  </a:lnTo>
                  <a:lnTo>
                    <a:pt x="165798" y="313702"/>
                  </a:lnTo>
                  <a:lnTo>
                    <a:pt x="154800" y="313245"/>
                  </a:lnTo>
                  <a:lnTo>
                    <a:pt x="143903" y="311899"/>
                  </a:lnTo>
                  <a:lnTo>
                    <a:pt x="133146" y="309676"/>
                  </a:lnTo>
                  <a:lnTo>
                    <a:pt x="122707" y="306616"/>
                  </a:lnTo>
                  <a:lnTo>
                    <a:pt x="122516" y="306616"/>
                  </a:lnTo>
                  <a:lnTo>
                    <a:pt x="127889" y="305219"/>
                  </a:lnTo>
                  <a:lnTo>
                    <a:pt x="130086" y="303542"/>
                  </a:lnTo>
                  <a:lnTo>
                    <a:pt x="132778" y="298919"/>
                  </a:lnTo>
                  <a:lnTo>
                    <a:pt x="133096" y="296570"/>
                  </a:lnTo>
                  <a:lnTo>
                    <a:pt x="133057" y="295770"/>
                  </a:lnTo>
                  <a:lnTo>
                    <a:pt x="130721" y="286816"/>
                  </a:lnTo>
                  <a:lnTo>
                    <a:pt x="246468" y="286816"/>
                  </a:lnTo>
                  <a:lnTo>
                    <a:pt x="246468" y="286689"/>
                  </a:lnTo>
                  <a:lnTo>
                    <a:pt x="130695" y="286689"/>
                  </a:lnTo>
                  <a:lnTo>
                    <a:pt x="128854" y="279615"/>
                  </a:lnTo>
                  <a:lnTo>
                    <a:pt x="124942" y="276720"/>
                  </a:lnTo>
                  <a:lnTo>
                    <a:pt x="118732" y="276720"/>
                  </a:lnTo>
                  <a:lnTo>
                    <a:pt x="78930" y="286816"/>
                  </a:lnTo>
                  <a:lnTo>
                    <a:pt x="65709" y="290309"/>
                  </a:lnTo>
                  <a:lnTo>
                    <a:pt x="62509" y="295770"/>
                  </a:lnTo>
                  <a:lnTo>
                    <a:pt x="76542" y="351066"/>
                  </a:lnTo>
                  <a:lnTo>
                    <a:pt x="78206" y="353288"/>
                  </a:lnTo>
                  <a:lnTo>
                    <a:pt x="82054" y="355574"/>
                  </a:lnTo>
                  <a:lnTo>
                    <a:pt x="83807" y="356044"/>
                  </a:lnTo>
                  <a:lnTo>
                    <a:pt x="86855" y="356044"/>
                  </a:lnTo>
                  <a:lnTo>
                    <a:pt x="102857" y="351840"/>
                  </a:lnTo>
                  <a:lnTo>
                    <a:pt x="106070" y="346354"/>
                  </a:lnTo>
                  <a:lnTo>
                    <a:pt x="105968" y="345973"/>
                  </a:lnTo>
                  <a:lnTo>
                    <a:pt x="102031" y="330631"/>
                  </a:lnTo>
                  <a:lnTo>
                    <a:pt x="117360" y="336181"/>
                  </a:lnTo>
                  <a:lnTo>
                    <a:pt x="133146" y="340182"/>
                  </a:lnTo>
                  <a:lnTo>
                    <a:pt x="149250" y="342607"/>
                  </a:lnTo>
                  <a:lnTo>
                    <a:pt x="165569" y="343433"/>
                  </a:lnTo>
                  <a:lnTo>
                    <a:pt x="199809" y="339813"/>
                  </a:lnTo>
                  <a:lnTo>
                    <a:pt x="219824" y="333324"/>
                  </a:lnTo>
                  <a:lnTo>
                    <a:pt x="232295" y="329285"/>
                  </a:lnTo>
                  <a:lnTo>
                    <a:pt x="287743" y="289394"/>
                  </a:lnTo>
                  <a:lnTo>
                    <a:pt x="313512" y="251764"/>
                  </a:lnTo>
                  <a:lnTo>
                    <a:pt x="327914" y="209473"/>
                  </a:lnTo>
                  <a:lnTo>
                    <a:pt x="330784" y="165544"/>
                  </a:lnTo>
                  <a:lnTo>
                    <a:pt x="330809" y="1651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66695" y="5901080"/>
              <a:ext cx="774801" cy="52876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896850" y="6826480"/>
              <a:ext cx="192468" cy="16948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34362" y="6826486"/>
              <a:ext cx="149999" cy="169468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322053" y="6823402"/>
              <a:ext cx="33020" cy="172720"/>
            </a:xfrm>
            <a:custGeom>
              <a:avLst/>
              <a:gdLst/>
              <a:ahLst/>
              <a:cxnLst/>
              <a:rect l="l" t="t" r="r" b="b"/>
              <a:pathLst>
                <a:path w="33020" h="172720">
                  <a:moveTo>
                    <a:pt x="18491" y="0"/>
                  </a:moveTo>
                  <a:lnTo>
                    <a:pt x="14020" y="0"/>
                  </a:lnTo>
                  <a:lnTo>
                    <a:pt x="11937" y="393"/>
                  </a:lnTo>
                  <a:lnTo>
                    <a:pt x="0" y="13093"/>
                  </a:lnTo>
                  <a:lnTo>
                    <a:pt x="0" y="17195"/>
                  </a:lnTo>
                  <a:lnTo>
                    <a:pt x="14020" y="30048"/>
                  </a:lnTo>
                  <a:lnTo>
                    <a:pt x="18491" y="30048"/>
                  </a:lnTo>
                  <a:lnTo>
                    <a:pt x="32791" y="17195"/>
                  </a:lnTo>
                  <a:lnTo>
                    <a:pt x="32791" y="13093"/>
                  </a:lnTo>
                  <a:lnTo>
                    <a:pt x="18491" y="0"/>
                  </a:lnTo>
                  <a:close/>
                </a:path>
                <a:path w="33020" h="172720">
                  <a:moveTo>
                    <a:pt x="27622" y="52755"/>
                  </a:moveTo>
                  <a:lnTo>
                    <a:pt x="4648" y="52755"/>
                  </a:lnTo>
                  <a:lnTo>
                    <a:pt x="4648" y="172554"/>
                  </a:lnTo>
                  <a:lnTo>
                    <a:pt x="27622" y="172554"/>
                  </a:lnTo>
                  <a:lnTo>
                    <a:pt x="27622" y="527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377553" y="6824588"/>
              <a:ext cx="119926" cy="173266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3508184" y="6826480"/>
              <a:ext cx="259715" cy="169545"/>
            </a:xfrm>
            <a:custGeom>
              <a:avLst/>
              <a:gdLst/>
              <a:ahLst/>
              <a:cxnLst/>
              <a:rect l="l" t="t" r="r" b="b"/>
              <a:pathLst>
                <a:path w="259714" h="169545">
                  <a:moveTo>
                    <a:pt x="259321" y="0"/>
                  </a:moveTo>
                  <a:lnTo>
                    <a:pt x="237680" y="0"/>
                  </a:lnTo>
                  <a:lnTo>
                    <a:pt x="235851" y="546"/>
                  </a:lnTo>
                  <a:lnTo>
                    <a:pt x="232841" y="2755"/>
                  </a:lnTo>
                  <a:lnTo>
                    <a:pt x="231863" y="4025"/>
                  </a:lnTo>
                  <a:lnTo>
                    <a:pt x="192417" y="125285"/>
                  </a:lnTo>
                  <a:lnTo>
                    <a:pt x="190004" y="137312"/>
                  </a:lnTo>
                  <a:lnTo>
                    <a:pt x="188798" y="132029"/>
                  </a:lnTo>
                  <a:lnTo>
                    <a:pt x="142024" y="3860"/>
                  </a:lnTo>
                  <a:lnTo>
                    <a:pt x="136347" y="0"/>
                  </a:lnTo>
                  <a:lnTo>
                    <a:pt x="124726" y="0"/>
                  </a:lnTo>
                  <a:lnTo>
                    <a:pt x="73393" y="127546"/>
                  </a:lnTo>
                  <a:lnTo>
                    <a:pt x="70993" y="137782"/>
                  </a:lnTo>
                  <a:lnTo>
                    <a:pt x="68821" y="127647"/>
                  </a:lnTo>
                  <a:lnTo>
                    <a:pt x="28790" y="3860"/>
                  </a:lnTo>
                  <a:lnTo>
                    <a:pt x="27800" y="2565"/>
                  </a:lnTo>
                  <a:lnTo>
                    <a:pt x="24866" y="507"/>
                  </a:lnTo>
                  <a:lnTo>
                    <a:pt x="23025" y="0"/>
                  </a:lnTo>
                  <a:lnTo>
                    <a:pt x="0" y="0"/>
                  </a:lnTo>
                  <a:lnTo>
                    <a:pt x="57696" y="169481"/>
                  </a:lnTo>
                  <a:lnTo>
                    <a:pt x="80162" y="169481"/>
                  </a:lnTo>
                  <a:lnTo>
                    <a:pt x="127279" y="40208"/>
                  </a:lnTo>
                  <a:lnTo>
                    <a:pt x="129730" y="31699"/>
                  </a:lnTo>
                  <a:lnTo>
                    <a:pt x="131368" y="37769"/>
                  </a:lnTo>
                  <a:lnTo>
                    <a:pt x="179171" y="169481"/>
                  </a:lnTo>
                  <a:lnTo>
                    <a:pt x="201625" y="169481"/>
                  </a:lnTo>
                  <a:lnTo>
                    <a:pt x="2593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895650" y="7132904"/>
              <a:ext cx="874394" cy="46990"/>
            </a:xfrm>
            <a:custGeom>
              <a:avLst/>
              <a:gdLst/>
              <a:ahLst/>
              <a:cxnLst/>
              <a:rect l="l" t="t" r="r" b="b"/>
              <a:pathLst>
                <a:path w="874395" h="46990">
                  <a:moveTo>
                    <a:pt x="874026" y="0"/>
                  </a:moveTo>
                  <a:lnTo>
                    <a:pt x="0" y="0"/>
                  </a:lnTo>
                  <a:lnTo>
                    <a:pt x="0" y="46545"/>
                  </a:lnTo>
                  <a:lnTo>
                    <a:pt x="874026" y="46545"/>
                  </a:lnTo>
                  <a:lnTo>
                    <a:pt x="8740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59994" y="5805462"/>
              <a:ext cx="3409950" cy="1374140"/>
            </a:xfrm>
            <a:custGeom>
              <a:avLst/>
              <a:gdLst/>
              <a:ahLst/>
              <a:cxnLst/>
              <a:rect l="l" t="t" r="r" b="b"/>
              <a:pathLst>
                <a:path w="3409950" h="1374140">
                  <a:moveTo>
                    <a:pt x="11772" y="665403"/>
                  </a:moveTo>
                  <a:lnTo>
                    <a:pt x="6261" y="665403"/>
                  </a:lnTo>
                  <a:lnTo>
                    <a:pt x="6261" y="720001"/>
                  </a:lnTo>
                  <a:lnTo>
                    <a:pt x="11772" y="720001"/>
                  </a:lnTo>
                  <a:lnTo>
                    <a:pt x="11772" y="665403"/>
                  </a:lnTo>
                  <a:close/>
                </a:path>
                <a:path w="3409950" h="1374140">
                  <a:moveTo>
                    <a:pt x="40970" y="613105"/>
                  </a:moveTo>
                  <a:lnTo>
                    <a:pt x="15646" y="613105"/>
                  </a:lnTo>
                  <a:lnTo>
                    <a:pt x="15646" y="595718"/>
                  </a:lnTo>
                  <a:lnTo>
                    <a:pt x="25692" y="591362"/>
                  </a:lnTo>
                  <a:lnTo>
                    <a:pt x="25692" y="582676"/>
                  </a:lnTo>
                  <a:lnTo>
                    <a:pt x="15646" y="587019"/>
                  </a:lnTo>
                  <a:lnTo>
                    <a:pt x="15646" y="566458"/>
                  </a:lnTo>
                  <a:lnTo>
                    <a:pt x="5956" y="566458"/>
                  </a:lnTo>
                  <a:lnTo>
                    <a:pt x="5956" y="591362"/>
                  </a:lnTo>
                  <a:lnTo>
                    <a:pt x="0" y="593737"/>
                  </a:lnTo>
                  <a:lnTo>
                    <a:pt x="0" y="602437"/>
                  </a:lnTo>
                  <a:lnTo>
                    <a:pt x="5956" y="600062"/>
                  </a:lnTo>
                  <a:lnTo>
                    <a:pt x="5956" y="621804"/>
                  </a:lnTo>
                  <a:lnTo>
                    <a:pt x="40970" y="621804"/>
                  </a:lnTo>
                  <a:lnTo>
                    <a:pt x="40970" y="613105"/>
                  </a:lnTo>
                  <a:close/>
                </a:path>
                <a:path w="3409950" h="1374140">
                  <a:moveTo>
                    <a:pt x="46939" y="21805"/>
                  </a:moveTo>
                  <a:lnTo>
                    <a:pt x="45326" y="13322"/>
                  </a:lnTo>
                  <a:lnTo>
                    <a:pt x="40932" y="6388"/>
                  </a:lnTo>
                  <a:lnTo>
                    <a:pt x="34404" y="1714"/>
                  </a:lnTo>
                  <a:lnTo>
                    <a:pt x="26403" y="0"/>
                  </a:lnTo>
                  <a:lnTo>
                    <a:pt x="18402" y="1714"/>
                  </a:lnTo>
                  <a:lnTo>
                    <a:pt x="11874" y="6388"/>
                  </a:lnTo>
                  <a:lnTo>
                    <a:pt x="7467" y="13322"/>
                  </a:lnTo>
                  <a:lnTo>
                    <a:pt x="5854" y="21805"/>
                  </a:lnTo>
                  <a:lnTo>
                    <a:pt x="5854" y="109194"/>
                  </a:lnTo>
                  <a:lnTo>
                    <a:pt x="7467" y="117690"/>
                  </a:lnTo>
                  <a:lnTo>
                    <a:pt x="11874" y="124612"/>
                  </a:lnTo>
                  <a:lnTo>
                    <a:pt x="18402" y="129298"/>
                  </a:lnTo>
                  <a:lnTo>
                    <a:pt x="26403" y="131000"/>
                  </a:lnTo>
                  <a:lnTo>
                    <a:pt x="34404" y="129298"/>
                  </a:lnTo>
                  <a:lnTo>
                    <a:pt x="40932" y="124612"/>
                  </a:lnTo>
                  <a:lnTo>
                    <a:pt x="45326" y="117690"/>
                  </a:lnTo>
                  <a:lnTo>
                    <a:pt x="46939" y="109194"/>
                  </a:lnTo>
                  <a:lnTo>
                    <a:pt x="46939" y="21805"/>
                  </a:lnTo>
                  <a:close/>
                </a:path>
                <a:path w="3409950" h="1374140">
                  <a:moveTo>
                    <a:pt x="57683" y="665391"/>
                  </a:moveTo>
                  <a:lnTo>
                    <a:pt x="19837" y="665391"/>
                  </a:lnTo>
                  <a:lnTo>
                    <a:pt x="19837" y="670471"/>
                  </a:lnTo>
                  <a:lnTo>
                    <a:pt x="36004" y="670471"/>
                  </a:lnTo>
                  <a:lnTo>
                    <a:pt x="36004" y="720001"/>
                  </a:lnTo>
                  <a:lnTo>
                    <a:pt x="41516" y="720001"/>
                  </a:lnTo>
                  <a:lnTo>
                    <a:pt x="41516" y="670471"/>
                  </a:lnTo>
                  <a:lnTo>
                    <a:pt x="56222" y="670471"/>
                  </a:lnTo>
                  <a:lnTo>
                    <a:pt x="57683" y="668909"/>
                  </a:lnTo>
                  <a:lnTo>
                    <a:pt x="57683" y="665391"/>
                  </a:lnTo>
                  <a:close/>
                </a:path>
                <a:path w="3409950" h="1374140">
                  <a:moveTo>
                    <a:pt x="82308" y="581469"/>
                  </a:moveTo>
                  <a:lnTo>
                    <a:pt x="72999" y="581469"/>
                  </a:lnTo>
                  <a:lnTo>
                    <a:pt x="72999" y="609930"/>
                  </a:lnTo>
                  <a:lnTo>
                    <a:pt x="72605" y="610730"/>
                  </a:lnTo>
                  <a:lnTo>
                    <a:pt x="68084" y="614286"/>
                  </a:lnTo>
                  <a:lnTo>
                    <a:pt x="60159" y="614286"/>
                  </a:lnTo>
                  <a:lnTo>
                    <a:pt x="59156" y="613930"/>
                  </a:lnTo>
                  <a:lnTo>
                    <a:pt x="57721" y="612508"/>
                  </a:lnTo>
                  <a:lnTo>
                    <a:pt x="57365" y="611543"/>
                  </a:lnTo>
                  <a:lnTo>
                    <a:pt x="57365" y="581469"/>
                  </a:lnTo>
                  <a:lnTo>
                    <a:pt x="48056" y="581469"/>
                  </a:lnTo>
                  <a:lnTo>
                    <a:pt x="48056" y="613384"/>
                  </a:lnTo>
                  <a:lnTo>
                    <a:pt x="48310" y="614768"/>
                  </a:lnTo>
                  <a:lnTo>
                    <a:pt x="57264" y="622579"/>
                  </a:lnTo>
                  <a:lnTo>
                    <a:pt x="66941" y="622579"/>
                  </a:lnTo>
                  <a:lnTo>
                    <a:pt x="74117" y="617054"/>
                  </a:lnTo>
                  <a:lnTo>
                    <a:pt x="74866" y="617054"/>
                  </a:lnTo>
                  <a:lnTo>
                    <a:pt x="75971" y="621792"/>
                  </a:lnTo>
                  <a:lnTo>
                    <a:pt x="82308" y="621792"/>
                  </a:lnTo>
                  <a:lnTo>
                    <a:pt x="82308" y="581469"/>
                  </a:lnTo>
                  <a:close/>
                </a:path>
                <a:path w="3409950" h="1374140">
                  <a:moveTo>
                    <a:pt x="99199" y="665403"/>
                  </a:moveTo>
                  <a:lnTo>
                    <a:pt x="65760" y="665403"/>
                  </a:lnTo>
                  <a:lnTo>
                    <a:pt x="65760" y="720013"/>
                  </a:lnTo>
                  <a:lnTo>
                    <a:pt x="99199" y="720013"/>
                  </a:lnTo>
                  <a:lnTo>
                    <a:pt x="99199" y="714933"/>
                  </a:lnTo>
                  <a:lnTo>
                    <a:pt x="71272" y="714933"/>
                  </a:lnTo>
                  <a:lnTo>
                    <a:pt x="71272" y="694651"/>
                  </a:lnTo>
                  <a:lnTo>
                    <a:pt x="92214" y="694651"/>
                  </a:lnTo>
                  <a:lnTo>
                    <a:pt x="92214" y="689584"/>
                  </a:lnTo>
                  <a:lnTo>
                    <a:pt x="71272" y="689584"/>
                  </a:lnTo>
                  <a:lnTo>
                    <a:pt x="71272" y="670471"/>
                  </a:lnTo>
                  <a:lnTo>
                    <a:pt x="97726" y="670471"/>
                  </a:lnTo>
                  <a:lnTo>
                    <a:pt x="99199" y="668909"/>
                  </a:lnTo>
                  <a:lnTo>
                    <a:pt x="99199" y="665403"/>
                  </a:lnTo>
                  <a:close/>
                </a:path>
                <a:path w="3409950" h="1374140">
                  <a:moveTo>
                    <a:pt x="126847" y="617855"/>
                  </a:moveTo>
                  <a:lnTo>
                    <a:pt x="117538" y="600849"/>
                  </a:lnTo>
                  <a:lnTo>
                    <a:pt x="126111" y="585431"/>
                  </a:lnTo>
                  <a:lnTo>
                    <a:pt x="126111" y="581482"/>
                  </a:lnTo>
                  <a:lnTo>
                    <a:pt x="116789" y="581482"/>
                  </a:lnTo>
                  <a:lnTo>
                    <a:pt x="109715" y="596900"/>
                  </a:lnTo>
                  <a:lnTo>
                    <a:pt x="102641" y="596900"/>
                  </a:lnTo>
                  <a:lnTo>
                    <a:pt x="102641" y="566458"/>
                  </a:lnTo>
                  <a:lnTo>
                    <a:pt x="93332" y="566458"/>
                  </a:lnTo>
                  <a:lnTo>
                    <a:pt x="93332" y="621804"/>
                  </a:lnTo>
                  <a:lnTo>
                    <a:pt x="102641" y="621804"/>
                  </a:lnTo>
                  <a:lnTo>
                    <a:pt x="102641" y="605193"/>
                  </a:lnTo>
                  <a:lnTo>
                    <a:pt x="109715" y="605193"/>
                  </a:lnTo>
                  <a:lnTo>
                    <a:pt x="117538" y="621804"/>
                  </a:lnTo>
                  <a:lnTo>
                    <a:pt x="126847" y="621804"/>
                  </a:lnTo>
                  <a:lnTo>
                    <a:pt x="126847" y="617855"/>
                  </a:lnTo>
                  <a:close/>
                </a:path>
                <a:path w="3409950" h="1374140">
                  <a:moveTo>
                    <a:pt x="141084" y="665391"/>
                  </a:moveTo>
                  <a:lnTo>
                    <a:pt x="112052" y="665391"/>
                  </a:lnTo>
                  <a:lnTo>
                    <a:pt x="106908" y="670852"/>
                  </a:lnTo>
                  <a:lnTo>
                    <a:pt x="106908" y="714540"/>
                  </a:lnTo>
                  <a:lnTo>
                    <a:pt x="112052" y="720001"/>
                  </a:lnTo>
                  <a:lnTo>
                    <a:pt x="141084" y="720001"/>
                  </a:lnTo>
                  <a:lnTo>
                    <a:pt x="141084" y="714933"/>
                  </a:lnTo>
                  <a:lnTo>
                    <a:pt x="115722" y="714933"/>
                  </a:lnTo>
                  <a:lnTo>
                    <a:pt x="112420" y="711415"/>
                  </a:lnTo>
                  <a:lnTo>
                    <a:pt x="112420" y="673976"/>
                  </a:lnTo>
                  <a:lnTo>
                    <a:pt x="115722" y="670471"/>
                  </a:lnTo>
                  <a:lnTo>
                    <a:pt x="139611" y="670471"/>
                  </a:lnTo>
                  <a:lnTo>
                    <a:pt x="141084" y="668909"/>
                  </a:lnTo>
                  <a:lnTo>
                    <a:pt x="141084" y="665391"/>
                  </a:lnTo>
                  <a:close/>
                </a:path>
                <a:path w="3409950" h="1374140">
                  <a:moveTo>
                    <a:pt x="166928" y="590677"/>
                  </a:moveTo>
                  <a:lnTo>
                    <a:pt x="166751" y="589775"/>
                  </a:lnTo>
                  <a:lnTo>
                    <a:pt x="166662" y="589292"/>
                  </a:lnTo>
                  <a:lnTo>
                    <a:pt x="165620" y="586701"/>
                  </a:lnTo>
                  <a:lnTo>
                    <a:pt x="157721" y="581469"/>
                  </a:lnTo>
                  <a:lnTo>
                    <a:pt x="136766" y="581469"/>
                  </a:lnTo>
                  <a:lnTo>
                    <a:pt x="136766" y="589775"/>
                  </a:lnTo>
                  <a:lnTo>
                    <a:pt x="156248" y="589775"/>
                  </a:lnTo>
                  <a:lnTo>
                    <a:pt x="157619" y="591223"/>
                  </a:lnTo>
                  <a:lnTo>
                    <a:pt x="157619" y="596887"/>
                  </a:lnTo>
                  <a:lnTo>
                    <a:pt x="157619" y="605193"/>
                  </a:lnTo>
                  <a:lnTo>
                    <a:pt x="157619" y="609930"/>
                  </a:lnTo>
                  <a:lnTo>
                    <a:pt x="157226" y="610730"/>
                  </a:lnTo>
                  <a:lnTo>
                    <a:pt x="156654" y="611543"/>
                  </a:lnTo>
                  <a:lnTo>
                    <a:pt x="155816" y="612508"/>
                  </a:lnTo>
                  <a:lnTo>
                    <a:pt x="155702" y="612648"/>
                  </a:lnTo>
                  <a:lnTo>
                    <a:pt x="155079" y="613156"/>
                  </a:lnTo>
                  <a:lnTo>
                    <a:pt x="153593" y="614057"/>
                  </a:lnTo>
                  <a:lnTo>
                    <a:pt x="152704" y="614286"/>
                  </a:lnTo>
                  <a:lnTo>
                    <a:pt x="145300" y="614286"/>
                  </a:lnTo>
                  <a:lnTo>
                    <a:pt x="144399" y="613918"/>
                  </a:lnTo>
                  <a:lnTo>
                    <a:pt x="143052" y="612508"/>
                  </a:lnTo>
                  <a:lnTo>
                    <a:pt x="142722" y="611543"/>
                  </a:lnTo>
                  <a:lnTo>
                    <a:pt x="142722" y="607923"/>
                  </a:lnTo>
                  <a:lnTo>
                    <a:pt x="143052" y="606971"/>
                  </a:lnTo>
                  <a:lnTo>
                    <a:pt x="144399" y="605548"/>
                  </a:lnTo>
                  <a:lnTo>
                    <a:pt x="145300" y="605193"/>
                  </a:lnTo>
                  <a:lnTo>
                    <a:pt x="157619" y="605193"/>
                  </a:lnTo>
                  <a:lnTo>
                    <a:pt x="157619" y="596887"/>
                  </a:lnTo>
                  <a:lnTo>
                    <a:pt x="142621" y="596887"/>
                  </a:lnTo>
                  <a:lnTo>
                    <a:pt x="141173" y="597166"/>
                  </a:lnTo>
                  <a:lnTo>
                    <a:pt x="133667" y="604697"/>
                  </a:lnTo>
                  <a:lnTo>
                    <a:pt x="133667" y="614768"/>
                  </a:lnTo>
                  <a:lnTo>
                    <a:pt x="142621" y="622579"/>
                  </a:lnTo>
                  <a:lnTo>
                    <a:pt x="151561" y="622579"/>
                  </a:lnTo>
                  <a:lnTo>
                    <a:pt x="158737" y="617054"/>
                  </a:lnTo>
                  <a:lnTo>
                    <a:pt x="159473" y="617054"/>
                  </a:lnTo>
                  <a:lnTo>
                    <a:pt x="160591" y="621792"/>
                  </a:lnTo>
                  <a:lnTo>
                    <a:pt x="166928" y="621792"/>
                  </a:lnTo>
                  <a:lnTo>
                    <a:pt x="166928" y="617054"/>
                  </a:lnTo>
                  <a:lnTo>
                    <a:pt x="166928" y="614286"/>
                  </a:lnTo>
                  <a:lnTo>
                    <a:pt x="166928" y="605193"/>
                  </a:lnTo>
                  <a:lnTo>
                    <a:pt x="166928" y="590677"/>
                  </a:lnTo>
                  <a:close/>
                </a:path>
                <a:path w="3409950" h="1374140">
                  <a:moveTo>
                    <a:pt x="187375" y="665391"/>
                  </a:moveTo>
                  <a:lnTo>
                    <a:pt x="181864" y="665391"/>
                  </a:lnTo>
                  <a:lnTo>
                    <a:pt x="181864" y="689571"/>
                  </a:lnTo>
                  <a:lnTo>
                    <a:pt x="156502" y="689571"/>
                  </a:lnTo>
                  <a:lnTo>
                    <a:pt x="156502" y="665391"/>
                  </a:lnTo>
                  <a:lnTo>
                    <a:pt x="150990" y="665391"/>
                  </a:lnTo>
                  <a:lnTo>
                    <a:pt x="150990" y="720001"/>
                  </a:lnTo>
                  <a:lnTo>
                    <a:pt x="156502" y="720001"/>
                  </a:lnTo>
                  <a:lnTo>
                    <a:pt x="156502" y="694651"/>
                  </a:lnTo>
                  <a:lnTo>
                    <a:pt x="181864" y="694651"/>
                  </a:lnTo>
                  <a:lnTo>
                    <a:pt x="181864" y="720001"/>
                  </a:lnTo>
                  <a:lnTo>
                    <a:pt x="187375" y="720001"/>
                  </a:lnTo>
                  <a:lnTo>
                    <a:pt x="187375" y="665391"/>
                  </a:lnTo>
                  <a:close/>
                </a:path>
                <a:path w="3409950" h="1374140">
                  <a:moveTo>
                    <a:pt x="208254" y="606361"/>
                  </a:moveTo>
                  <a:lnTo>
                    <a:pt x="207441" y="604050"/>
                  </a:lnTo>
                  <a:lnTo>
                    <a:pt x="204228" y="600417"/>
                  </a:lnTo>
                  <a:lnTo>
                    <a:pt x="202298" y="599300"/>
                  </a:lnTo>
                  <a:lnTo>
                    <a:pt x="188125" y="596696"/>
                  </a:lnTo>
                  <a:lnTo>
                    <a:pt x="187337" y="596265"/>
                  </a:lnTo>
                  <a:lnTo>
                    <a:pt x="186499" y="595007"/>
                  </a:lnTo>
                  <a:lnTo>
                    <a:pt x="186283" y="594106"/>
                  </a:lnTo>
                  <a:lnTo>
                    <a:pt x="186283" y="592150"/>
                  </a:lnTo>
                  <a:lnTo>
                    <a:pt x="186613" y="591439"/>
                  </a:lnTo>
                  <a:lnTo>
                    <a:pt x="187960" y="590118"/>
                  </a:lnTo>
                  <a:lnTo>
                    <a:pt x="188861" y="589788"/>
                  </a:lnTo>
                  <a:lnTo>
                    <a:pt x="204533" y="589788"/>
                  </a:lnTo>
                  <a:lnTo>
                    <a:pt x="206768" y="587413"/>
                  </a:lnTo>
                  <a:lnTo>
                    <a:pt x="206768" y="581482"/>
                  </a:lnTo>
                  <a:lnTo>
                    <a:pt x="186182" y="581482"/>
                  </a:lnTo>
                  <a:lnTo>
                    <a:pt x="176974" y="590689"/>
                  </a:lnTo>
                  <a:lnTo>
                    <a:pt x="176974" y="595109"/>
                  </a:lnTo>
                  <a:lnTo>
                    <a:pt x="197954" y="606704"/>
                  </a:lnTo>
                  <a:lnTo>
                    <a:pt x="198945" y="607885"/>
                  </a:lnTo>
                  <a:lnTo>
                    <a:pt x="198945" y="609942"/>
                  </a:lnTo>
                  <a:lnTo>
                    <a:pt x="198945" y="612317"/>
                  </a:lnTo>
                  <a:lnTo>
                    <a:pt x="197827" y="613498"/>
                  </a:lnTo>
                  <a:lnTo>
                    <a:pt x="176606" y="613498"/>
                  </a:lnTo>
                  <a:lnTo>
                    <a:pt x="176606" y="621804"/>
                  </a:lnTo>
                  <a:lnTo>
                    <a:pt x="199047" y="621804"/>
                  </a:lnTo>
                  <a:lnTo>
                    <a:pt x="200494" y="621525"/>
                  </a:lnTo>
                  <a:lnTo>
                    <a:pt x="208254" y="612609"/>
                  </a:lnTo>
                  <a:lnTo>
                    <a:pt x="208254" y="606361"/>
                  </a:lnTo>
                  <a:close/>
                </a:path>
                <a:path w="3409950" h="1374140">
                  <a:moveTo>
                    <a:pt x="226745" y="581469"/>
                  </a:moveTo>
                  <a:lnTo>
                    <a:pt x="217424" y="581469"/>
                  </a:lnTo>
                  <a:lnTo>
                    <a:pt x="217424" y="621792"/>
                  </a:lnTo>
                  <a:lnTo>
                    <a:pt x="226745" y="621792"/>
                  </a:lnTo>
                  <a:lnTo>
                    <a:pt x="226745" y="581469"/>
                  </a:lnTo>
                  <a:close/>
                </a:path>
                <a:path w="3409950" h="1374140">
                  <a:moveTo>
                    <a:pt x="226745" y="565264"/>
                  </a:moveTo>
                  <a:lnTo>
                    <a:pt x="217424" y="565264"/>
                  </a:lnTo>
                  <a:lnTo>
                    <a:pt x="217424" y="576338"/>
                  </a:lnTo>
                  <a:lnTo>
                    <a:pt x="226745" y="576338"/>
                  </a:lnTo>
                  <a:lnTo>
                    <a:pt x="226745" y="565264"/>
                  </a:lnTo>
                  <a:close/>
                </a:path>
                <a:path w="3409950" h="1374140">
                  <a:moveTo>
                    <a:pt x="270306" y="597293"/>
                  </a:moveTo>
                  <a:lnTo>
                    <a:pt x="261099" y="580694"/>
                  </a:lnTo>
                  <a:lnTo>
                    <a:pt x="260997" y="591731"/>
                  </a:lnTo>
                  <a:lnTo>
                    <a:pt x="260997" y="597293"/>
                  </a:lnTo>
                  <a:lnTo>
                    <a:pt x="246100" y="597293"/>
                  </a:lnTo>
                  <a:lnTo>
                    <a:pt x="246100" y="591731"/>
                  </a:lnTo>
                  <a:lnTo>
                    <a:pt x="246456" y="590765"/>
                  </a:lnTo>
                  <a:lnTo>
                    <a:pt x="247891" y="589343"/>
                  </a:lnTo>
                  <a:lnTo>
                    <a:pt x="248907" y="588987"/>
                  </a:lnTo>
                  <a:lnTo>
                    <a:pt x="258191" y="588987"/>
                  </a:lnTo>
                  <a:lnTo>
                    <a:pt x="259194" y="589343"/>
                  </a:lnTo>
                  <a:lnTo>
                    <a:pt x="260629" y="590765"/>
                  </a:lnTo>
                  <a:lnTo>
                    <a:pt x="260997" y="591731"/>
                  </a:lnTo>
                  <a:lnTo>
                    <a:pt x="260997" y="580694"/>
                  </a:lnTo>
                  <a:lnTo>
                    <a:pt x="245999" y="580694"/>
                  </a:lnTo>
                  <a:lnTo>
                    <a:pt x="244551" y="580961"/>
                  </a:lnTo>
                  <a:lnTo>
                    <a:pt x="237045" y="588505"/>
                  </a:lnTo>
                  <a:lnTo>
                    <a:pt x="237045" y="613981"/>
                  </a:lnTo>
                  <a:lnTo>
                    <a:pt x="245999" y="621792"/>
                  </a:lnTo>
                  <a:lnTo>
                    <a:pt x="268820" y="621792"/>
                  </a:lnTo>
                  <a:lnTo>
                    <a:pt x="268820" y="613498"/>
                  </a:lnTo>
                  <a:lnTo>
                    <a:pt x="248907" y="613498"/>
                  </a:lnTo>
                  <a:lnTo>
                    <a:pt x="247891" y="613143"/>
                  </a:lnTo>
                  <a:lnTo>
                    <a:pt x="246456" y="611720"/>
                  </a:lnTo>
                  <a:lnTo>
                    <a:pt x="246100" y="610755"/>
                  </a:lnTo>
                  <a:lnTo>
                    <a:pt x="246100" y="605599"/>
                  </a:lnTo>
                  <a:lnTo>
                    <a:pt x="270306" y="605599"/>
                  </a:lnTo>
                  <a:lnTo>
                    <a:pt x="270306" y="597293"/>
                  </a:lnTo>
                  <a:close/>
                </a:path>
                <a:path w="3409950" h="1374140">
                  <a:moveTo>
                    <a:pt x="329145" y="581469"/>
                  </a:moveTo>
                  <a:lnTo>
                    <a:pt x="319100" y="581469"/>
                  </a:lnTo>
                  <a:lnTo>
                    <a:pt x="314248" y="609536"/>
                  </a:lnTo>
                  <a:lnTo>
                    <a:pt x="313512" y="609536"/>
                  </a:lnTo>
                  <a:lnTo>
                    <a:pt x="307555" y="587006"/>
                  </a:lnTo>
                  <a:lnTo>
                    <a:pt x="298615" y="587006"/>
                  </a:lnTo>
                  <a:lnTo>
                    <a:pt x="292658" y="609536"/>
                  </a:lnTo>
                  <a:lnTo>
                    <a:pt x="291909" y="609536"/>
                  </a:lnTo>
                  <a:lnTo>
                    <a:pt x="287058" y="581469"/>
                  </a:lnTo>
                  <a:lnTo>
                    <a:pt x="277012" y="581469"/>
                  </a:lnTo>
                  <a:lnTo>
                    <a:pt x="277012" y="585431"/>
                  </a:lnTo>
                  <a:lnTo>
                    <a:pt x="286321" y="621792"/>
                  </a:lnTo>
                  <a:lnTo>
                    <a:pt x="295998" y="621792"/>
                  </a:lnTo>
                  <a:lnTo>
                    <a:pt x="302704" y="598474"/>
                  </a:lnTo>
                  <a:lnTo>
                    <a:pt x="303453" y="598474"/>
                  </a:lnTo>
                  <a:lnTo>
                    <a:pt x="310159" y="621792"/>
                  </a:lnTo>
                  <a:lnTo>
                    <a:pt x="319836" y="621792"/>
                  </a:lnTo>
                  <a:lnTo>
                    <a:pt x="329145" y="585431"/>
                  </a:lnTo>
                  <a:lnTo>
                    <a:pt x="329145" y="581469"/>
                  </a:lnTo>
                  <a:close/>
                </a:path>
                <a:path w="3409950" h="1374140">
                  <a:moveTo>
                    <a:pt x="347408" y="581469"/>
                  </a:moveTo>
                  <a:lnTo>
                    <a:pt x="338086" y="581469"/>
                  </a:lnTo>
                  <a:lnTo>
                    <a:pt x="338086" y="621792"/>
                  </a:lnTo>
                  <a:lnTo>
                    <a:pt x="347408" y="621792"/>
                  </a:lnTo>
                  <a:lnTo>
                    <a:pt x="347408" y="581469"/>
                  </a:lnTo>
                  <a:close/>
                </a:path>
                <a:path w="3409950" h="1374140">
                  <a:moveTo>
                    <a:pt x="347408" y="565264"/>
                  </a:moveTo>
                  <a:lnTo>
                    <a:pt x="338086" y="565264"/>
                  </a:lnTo>
                  <a:lnTo>
                    <a:pt x="338086" y="576338"/>
                  </a:lnTo>
                  <a:lnTo>
                    <a:pt x="347408" y="576338"/>
                  </a:lnTo>
                  <a:lnTo>
                    <a:pt x="347408" y="565264"/>
                  </a:lnTo>
                  <a:close/>
                </a:path>
                <a:path w="3409950" h="1374140">
                  <a:moveTo>
                    <a:pt x="387553" y="581469"/>
                  </a:moveTo>
                  <a:lnTo>
                    <a:pt x="366217" y="581469"/>
                  </a:lnTo>
                  <a:lnTo>
                    <a:pt x="364769" y="581748"/>
                  </a:lnTo>
                  <a:lnTo>
                    <a:pt x="357009" y="590689"/>
                  </a:lnTo>
                  <a:lnTo>
                    <a:pt x="357009" y="612609"/>
                  </a:lnTo>
                  <a:lnTo>
                    <a:pt x="366217" y="621804"/>
                  </a:lnTo>
                  <a:lnTo>
                    <a:pt x="387553" y="621804"/>
                  </a:lnTo>
                  <a:lnTo>
                    <a:pt x="387553" y="613498"/>
                  </a:lnTo>
                  <a:lnTo>
                    <a:pt x="369125" y="613498"/>
                  </a:lnTo>
                  <a:lnTo>
                    <a:pt x="368122" y="613143"/>
                  </a:lnTo>
                  <a:lnTo>
                    <a:pt x="366674" y="611720"/>
                  </a:lnTo>
                  <a:lnTo>
                    <a:pt x="366318" y="610755"/>
                  </a:lnTo>
                  <a:lnTo>
                    <a:pt x="366318" y="593737"/>
                  </a:lnTo>
                  <a:lnTo>
                    <a:pt x="366318" y="592518"/>
                  </a:lnTo>
                  <a:lnTo>
                    <a:pt x="366674" y="591566"/>
                  </a:lnTo>
                  <a:lnTo>
                    <a:pt x="368122" y="590143"/>
                  </a:lnTo>
                  <a:lnTo>
                    <a:pt x="369125" y="589775"/>
                  </a:lnTo>
                  <a:lnTo>
                    <a:pt x="385318" y="589775"/>
                  </a:lnTo>
                  <a:lnTo>
                    <a:pt x="387553" y="587413"/>
                  </a:lnTo>
                  <a:lnTo>
                    <a:pt x="387553" y="581469"/>
                  </a:lnTo>
                  <a:close/>
                </a:path>
                <a:path w="3409950" h="1374140">
                  <a:moveTo>
                    <a:pt x="425907" y="581469"/>
                  </a:moveTo>
                  <a:lnTo>
                    <a:pt x="395363" y="581469"/>
                  </a:lnTo>
                  <a:lnTo>
                    <a:pt x="395363" y="587413"/>
                  </a:lnTo>
                  <a:lnTo>
                    <a:pt x="397598" y="589775"/>
                  </a:lnTo>
                  <a:lnTo>
                    <a:pt x="413626" y="589775"/>
                  </a:lnTo>
                  <a:lnTo>
                    <a:pt x="413626" y="590575"/>
                  </a:lnTo>
                  <a:lnTo>
                    <a:pt x="394627" y="613498"/>
                  </a:lnTo>
                  <a:lnTo>
                    <a:pt x="394627" y="621792"/>
                  </a:lnTo>
                  <a:lnTo>
                    <a:pt x="425907" y="621792"/>
                  </a:lnTo>
                  <a:lnTo>
                    <a:pt x="425907" y="613498"/>
                  </a:lnTo>
                  <a:lnTo>
                    <a:pt x="406920" y="613498"/>
                  </a:lnTo>
                  <a:lnTo>
                    <a:pt x="406920" y="612711"/>
                  </a:lnTo>
                  <a:lnTo>
                    <a:pt x="425907" y="589775"/>
                  </a:lnTo>
                  <a:lnTo>
                    <a:pt x="425907" y="581469"/>
                  </a:lnTo>
                  <a:close/>
                </a:path>
                <a:path w="3409950" h="1374140">
                  <a:moveTo>
                    <a:pt x="426008" y="379272"/>
                  </a:moveTo>
                  <a:lnTo>
                    <a:pt x="424383" y="370776"/>
                  </a:lnTo>
                  <a:lnTo>
                    <a:pt x="419989" y="363855"/>
                  </a:lnTo>
                  <a:lnTo>
                    <a:pt x="413448" y="359181"/>
                  </a:lnTo>
                  <a:lnTo>
                    <a:pt x="405460" y="357466"/>
                  </a:lnTo>
                  <a:lnTo>
                    <a:pt x="257695" y="357466"/>
                  </a:lnTo>
                  <a:lnTo>
                    <a:pt x="249694" y="359181"/>
                  </a:lnTo>
                  <a:lnTo>
                    <a:pt x="243166" y="363855"/>
                  </a:lnTo>
                  <a:lnTo>
                    <a:pt x="238772" y="370776"/>
                  </a:lnTo>
                  <a:lnTo>
                    <a:pt x="237159" y="379272"/>
                  </a:lnTo>
                  <a:lnTo>
                    <a:pt x="238772" y="387756"/>
                  </a:lnTo>
                  <a:lnTo>
                    <a:pt x="243166" y="394677"/>
                  </a:lnTo>
                  <a:lnTo>
                    <a:pt x="249694" y="399351"/>
                  </a:lnTo>
                  <a:lnTo>
                    <a:pt x="257695" y="401066"/>
                  </a:lnTo>
                  <a:lnTo>
                    <a:pt x="384924" y="401066"/>
                  </a:lnTo>
                  <a:lnTo>
                    <a:pt x="384924" y="491109"/>
                  </a:lnTo>
                  <a:lnTo>
                    <a:pt x="76009" y="491109"/>
                  </a:lnTo>
                  <a:lnTo>
                    <a:pt x="355930" y="194005"/>
                  </a:lnTo>
                  <a:lnTo>
                    <a:pt x="360438" y="186791"/>
                  </a:lnTo>
                  <a:lnTo>
                    <a:pt x="361950" y="178587"/>
                  </a:lnTo>
                  <a:lnTo>
                    <a:pt x="360438" y="170395"/>
                  </a:lnTo>
                  <a:lnTo>
                    <a:pt x="355930" y="163182"/>
                  </a:lnTo>
                  <a:lnTo>
                    <a:pt x="271094" y="73139"/>
                  </a:lnTo>
                  <a:lnTo>
                    <a:pt x="264299" y="68351"/>
                  </a:lnTo>
                  <a:lnTo>
                    <a:pt x="256565" y="66751"/>
                  </a:lnTo>
                  <a:lnTo>
                    <a:pt x="248843" y="68351"/>
                  </a:lnTo>
                  <a:lnTo>
                    <a:pt x="242049" y="73139"/>
                  </a:lnTo>
                  <a:lnTo>
                    <a:pt x="46951" y="280200"/>
                  </a:lnTo>
                  <a:lnTo>
                    <a:pt x="46951" y="178854"/>
                  </a:lnTo>
                  <a:lnTo>
                    <a:pt x="11874" y="163436"/>
                  </a:lnTo>
                  <a:lnTo>
                    <a:pt x="5867" y="178854"/>
                  </a:lnTo>
                  <a:lnTo>
                    <a:pt x="5867" y="341668"/>
                  </a:lnTo>
                  <a:lnTo>
                    <a:pt x="10871" y="349618"/>
                  </a:lnTo>
                  <a:lnTo>
                    <a:pt x="26225" y="356362"/>
                  </a:lnTo>
                  <a:lnTo>
                    <a:pt x="35064" y="354495"/>
                  </a:lnTo>
                  <a:lnTo>
                    <a:pt x="256565" y="119392"/>
                  </a:lnTo>
                  <a:lnTo>
                    <a:pt x="312343" y="178587"/>
                  </a:lnTo>
                  <a:lnTo>
                    <a:pt x="11887" y="497497"/>
                  </a:lnTo>
                  <a:lnTo>
                    <a:pt x="8255" y="502691"/>
                  </a:lnTo>
                  <a:lnTo>
                    <a:pt x="6261" y="508660"/>
                  </a:lnTo>
                  <a:lnTo>
                    <a:pt x="5956" y="514985"/>
                  </a:lnTo>
                  <a:lnTo>
                    <a:pt x="7429" y="521258"/>
                  </a:lnTo>
                  <a:lnTo>
                    <a:pt x="10617" y="529412"/>
                  </a:lnTo>
                  <a:lnTo>
                    <a:pt x="18110" y="534720"/>
                  </a:lnTo>
                  <a:lnTo>
                    <a:pt x="405460" y="534720"/>
                  </a:lnTo>
                  <a:lnTo>
                    <a:pt x="413448" y="533006"/>
                  </a:lnTo>
                  <a:lnTo>
                    <a:pt x="419989" y="528332"/>
                  </a:lnTo>
                  <a:lnTo>
                    <a:pt x="424383" y="521398"/>
                  </a:lnTo>
                  <a:lnTo>
                    <a:pt x="426008" y="512914"/>
                  </a:lnTo>
                  <a:lnTo>
                    <a:pt x="426008" y="379272"/>
                  </a:lnTo>
                  <a:close/>
                </a:path>
                <a:path w="3409950" h="1374140">
                  <a:moveTo>
                    <a:pt x="3409658" y="1370787"/>
                  </a:moveTo>
                  <a:lnTo>
                    <a:pt x="2535656" y="1370787"/>
                  </a:lnTo>
                  <a:lnTo>
                    <a:pt x="2535656" y="1373987"/>
                  </a:lnTo>
                  <a:lnTo>
                    <a:pt x="3409658" y="1373987"/>
                  </a:lnTo>
                  <a:lnTo>
                    <a:pt x="3409658" y="1370787"/>
                  </a:lnTo>
                  <a:close/>
                </a:path>
                <a:path w="3409950" h="1374140">
                  <a:moveTo>
                    <a:pt x="3409670" y="1280896"/>
                  </a:moveTo>
                  <a:lnTo>
                    <a:pt x="2535644" y="1280896"/>
                  </a:lnTo>
                  <a:lnTo>
                    <a:pt x="2535644" y="1327442"/>
                  </a:lnTo>
                  <a:lnTo>
                    <a:pt x="3409670" y="1327442"/>
                  </a:lnTo>
                  <a:lnTo>
                    <a:pt x="3409670" y="128089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9995" y="5612293"/>
              <a:ext cx="6363335" cy="0"/>
            </a:xfrm>
            <a:custGeom>
              <a:avLst/>
              <a:gdLst/>
              <a:ahLst/>
              <a:cxnLst/>
              <a:rect l="l" t="t" r="r" b="b"/>
              <a:pathLst>
                <a:path w="6363334">
                  <a:moveTo>
                    <a:pt x="6363004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47300" y="6747853"/>
            <a:ext cx="21488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2800"/>
              </a:lnSpc>
              <a:spcBef>
                <a:spcPts val="100"/>
              </a:spcBef>
            </a:pP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Projekt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dofinansowany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ze środków budżetu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państwa,</a:t>
            </a:r>
            <a:r>
              <a:rPr sz="700" spc="5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przyznanych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przez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Ministra</a:t>
            </a:r>
            <a:r>
              <a:rPr sz="7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Edukacji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</a:t>
            </a:r>
            <a:r>
              <a:rPr sz="7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7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ramach</a:t>
            </a:r>
            <a:r>
              <a:rPr sz="700" spc="5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Programu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„Społeczna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odpowiedzialność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II”</a:t>
            </a:r>
            <a:endParaRPr sz="7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876305"/>
            <a:ext cx="7318375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1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90"/>
              </a:lnSpc>
              <a:tabLst>
                <a:tab pos="3523615" algn="l"/>
                <a:tab pos="543179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Stacjonarne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źródło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energii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dirty="0"/>
              <a:t>Wodór</a:t>
            </a:r>
            <a:r>
              <a:rPr spc="-15" dirty="0"/>
              <a:t> </a:t>
            </a:r>
            <a:r>
              <a:rPr dirty="0"/>
              <a:t>może</a:t>
            </a:r>
            <a:r>
              <a:rPr spc="-15" dirty="0"/>
              <a:t> </a:t>
            </a:r>
            <a:r>
              <a:rPr dirty="0"/>
              <a:t>być</a:t>
            </a:r>
            <a:r>
              <a:rPr spc="-15" dirty="0"/>
              <a:t> </a:t>
            </a:r>
            <a:r>
              <a:rPr spc="-10" dirty="0"/>
              <a:t>wykorzystywany</a:t>
            </a:r>
            <a:r>
              <a:rPr spc="-15" dirty="0"/>
              <a:t> </a:t>
            </a:r>
            <a:r>
              <a:rPr dirty="0"/>
              <a:t>jako</a:t>
            </a:r>
            <a:r>
              <a:rPr spc="-10" dirty="0"/>
              <a:t> </a:t>
            </a:r>
            <a:r>
              <a:rPr dirty="0"/>
              <a:t>zasilanie</a:t>
            </a:r>
            <a:r>
              <a:rPr spc="-15" dirty="0"/>
              <a:t> </a:t>
            </a:r>
            <a:r>
              <a:rPr dirty="0"/>
              <a:t>awaryjne</a:t>
            </a:r>
            <a:r>
              <a:rPr spc="-15" dirty="0"/>
              <a:t> </a:t>
            </a:r>
            <a:r>
              <a:rPr dirty="0"/>
              <a:t>w</a:t>
            </a:r>
            <a:r>
              <a:rPr spc="-15" dirty="0"/>
              <a:t> </a:t>
            </a:r>
            <a:r>
              <a:rPr dirty="0"/>
              <a:t>różnych</a:t>
            </a:r>
            <a:r>
              <a:rPr spc="-10" dirty="0"/>
              <a:t> </a:t>
            </a:r>
            <a:r>
              <a:rPr dirty="0"/>
              <a:t>sytuacjach,</a:t>
            </a:r>
            <a:r>
              <a:rPr spc="-15" dirty="0"/>
              <a:t> </a:t>
            </a:r>
            <a:r>
              <a:rPr dirty="0"/>
              <a:t>zapewniając</a:t>
            </a:r>
            <a:r>
              <a:rPr spc="-15" dirty="0"/>
              <a:t> </a:t>
            </a:r>
            <a:r>
              <a:rPr spc="-20" dirty="0"/>
              <a:t>nie- </a:t>
            </a:r>
            <a:r>
              <a:rPr dirty="0"/>
              <a:t>zawodne</a:t>
            </a:r>
            <a:r>
              <a:rPr spc="50" dirty="0"/>
              <a:t> </a:t>
            </a:r>
            <a:r>
              <a:rPr dirty="0"/>
              <a:t>i</a:t>
            </a:r>
            <a:r>
              <a:rPr spc="55" dirty="0"/>
              <a:t> </a:t>
            </a:r>
            <a:r>
              <a:rPr dirty="0"/>
              <a:t>trwałe</a:t>
            </a:r>
            <a:r>
              <a:rPr spc="55" dirty="0"/>
              <a:t> </a:t>
            </a:r>
            <a:r>
              <a:rPr dirty="0"/>
              <a:t>źródło</a:t>
            </a:r>
            <a:r>
              <a:rPr spc="50" dirty="0"/>
              <a:t> </a:t>
            </a:r>
            <a:r>
              <a:rPr dirty="0"/>
              <a:t>energii,</a:t>
            </a:r>
            <a:r>
              <a:rPr spc="55" dirty="0"/>
              <a:t> </a:t>
            </a:r>
            <a:r>
              <a:rPr dirty="0"/>
              <a:t>np.</a:t>
            </a:r>
            <a:r>
              <a:rPr spc="55" dirty="0"/>
              <a:t> </a:t>
            </a:r>
            <a:r>
              <a:rPr dirty="0"/>
              <a:t>w</a:t>
            </a:r>
            <a:r>
              <a:rPr spc="50" dirty="0"/>
              <a:t> </a:t>
            </a:r>
            <a:r>
              <a:rPr dirty="0"/>
              <a:t>przypadku</a:t>
            </a:r>
            <a:r>
              <a:rPr spc="55" dirty="0"/>
              <a:t> </a:t>
            </a:r>
            <a:r>
              <a:rPr dirty="0"/>
              <a:t>utraty</a:t>
            </a:r>
            <a:r>
              <a:rPr spc="55" dirty="0"/>
              <a:t> </a:t>
            </a:r>
            <a:r>
              <a:rPr dirty="0"/>
              <a:t>zasilania</a:t>
            </a:r>
            <a:r>
              <a:rPr spc="50" dirty="0"/>
              <a:t> </a:t>
            </a:r>
            <a:r>
              <a:rPr dirty="0"/>
              <a:t>z</a:t>
            </a:r>
            <a:r>
              <a:rPr spc="55" dirty="0"/>
              <a:t> </a:t>
            </a:r>
            <a:r>
              <a:rPr dirty="0"/>
              <a:t>sieci</a:t>
            </a:r>
            <a:r>
              <a:rPr spc="55" dirty="0"/>
              <a:t> </a:t>
            </a:r>
            <a:r>
              <a:rPr dirty="0"/>
              <a:t>energetycznej.</a:t>
            </a:r>
            <a:r>
              <a:rPr spc="50" dirty="0"/>
              <a:t> </a:t>
            </a:r>
            <a:r>
              <a:rPr spc="-10" dirty="0"/>
              <a:t>Systemy </a:t>
            </a:r>
            <a:r>
              <a:rPr dirty="0"/>
              <a:t>zasilania</a:t>
            </a:r>
            <a:r>
              <a:rPr spc="130" dirty="0"/>
              <a:t> </a:t>
            </a:r>
            <a:r>
              <a:rPr dirty="0"/>
              <a:t>awaryjnego</a:t>
            </a:r>
            <a:r>
              <a:rPr spc="130" dirty="0"/>
              <a:t> </a:t>
            </a:r>
            <a:r>
              <a:rPr dirty="0"/>
              <a:t>oparte</a:t>
            </a:r>
            <a:r>
              <a:rPr spc="130" dirty="0"/>
              <a:t> </a:t>
            </a:r>
            <a:r>
              <a:rPr dirty="0"/>
              <a:t>na</a:t>
            </a:r>
            <a:r>
              <a:rPr spc="130" dirty="0"/>
              <a:t> </a:t>
            </a:r>
            <a:r>
              <a:rPr dirty="0"/>
              <a:t>wodorze</a:t>
            </a:r>
            <a:r>
              <a:rPr spc="130" dirty="0"/>
              <a:t> </a:t>
            </a:r>
            <a:r>
              <a:rPr dirty="0"/>
              <a:t>mogą</a:t>
            </a:r>
            <a:r>
              <a:rPr spc="130" dirty="0"/>
              <a:t> </a:t>
            </a:r>
            <a:r>
              <a:rPr dirty="0"/>
              <a:t>być</a:t>
            </a:r>
            <a:r>
              <a:rPr spc="130" dirty="0"/>
              <a:t> </a:t>
            </a:r>
            <a:r>
              <a:rPr dirty="0"/>
              <a:t>zainstalowane</a:t>
            </a:r>
            <a:r>
              <a:rPr spc="130" dirty="0"/>
              <a:t> </a:t>
            </a:r>
            <a:r>
              <a:rPr dirty="0"/>
              <a:t>w</a:t>
            </a:r>
            <a:r>
              <a:rPr spc="130" dirty="0"/>
              <a:t> </a:t>
            </a:r>
            <a:r>
              <a:rPr dirty="0"/>
              <a:t>budynkach</a:t>
            </a:r>
            <a:r>
              <a:rPr spc="130" dirty="0"/>
              <a:t> </a:t>
            </a:r>
            <a:r>
              <a:rPr spc="-10" dirty="0"/>
              <a:t>komercyjnych, </a:t>
            </a:r>
            <a:r>
              <a:rPr dirty="0"/>
              <a:t>szpitalach, szkołach i innych</a:t>
            </a:r>
            <a:r>
              <a:rPr spc="5" dirty="0"/>
              <a:t> </a:t>
            </a:r>
            <a:r>
              <a:rPr dirty="0"/>
              <a:t>instytucjach publicznych. Wodór może</a:t>
            </a:r>
            <a:r>
              <a:rPr spc="5" dirty="0"/>
              <a:t> </a:t>
            </a:r>
            <a:r>
              <a:rPr dirty="0"/>
              <a:t>być przechowywany w </a:t>
            </a:r>
            <a:r>
              <a:rPr spc="-10" dirty="0"/>
              <a:t>zbior- </a:t>
            </a:r>
            <a:r>
              <a:rPr dirty="0"/>
              <a:t>nikach</a:t>
            </a:r>
            <a:r>
              <a:rPr spc="60" dirty="0"/>
              <a:t> </a:t>
            </a:r>
            <a:r>
              <a:rPr dirty="0"/>
              <a:t>i</a:t>
            </a:r>
            <a:r>
              <a:rPr spc="65" dirty="0"/>
              <a:t> </a:t>
            </a:r>
            <a:r>
              <a:rPr dirty="0"/>
              <a:t>wykorzystywany</a:t>
            </a:r>
            <a:r>
              <a:rPr spc="65" dirty="0"/>
              <a:t> </a:t>
            </a:r>
            <a:r>
              <a:rPr dirty="0"/>
              <a:t>do</a:t>
            </a:r>
            <a:r>
              <a:rPr spc="60" dirty="0"/>
              <a:t> </a:t>
            </a:r>
            <a:r>
              <a:rPr dirty="0"/>
              <a:t>zasilania</a:t>
            </a:r>
            <a:r>
              <a:rPr spc="65" dirty="0"/>
              <a:t> </a:t>
            </a:r>
            <a:r>
              <a:rPr dirty="0"/>
              <a:t>generatorów</a:t>
            </a:r>
            <a:r>
              <a:rPr spc="65" dirty="0"/>
              <a:t> </a:t>
            </a:r>
            <a:r>
              <a:rPr dirty="0"/>
              <a:t>paliwowych,</a:t>
            </a:r>
            <a:r>
              <a:rPr spc="65" dirty="0"/>
              <a:t> </a:t>
            </a:r>
            <a:r>
              <a:rPr dirty="0"/>
              <a:t>wykorzystywanych</a:t>
            </a:r>
            <a:r>
              <a:rPr spc="60" dirty="0"/>
              <a:t> </a:t>
            </a:r>
            <a:r>
              <a:rPr dirty="0"/>
              <a:t>w</a:t>
            </a:r>
            <a:r>
              <a:rPr spc="65" dirty="0"/>
              <a:t> </a:t>
            </a:r>
            <a:r>
              <a:rPr spc="-10" dirty="0"/>
              <a:t>przypadku </a:t>
            </a:r>
            <a:r>
              <a:rPr dirty="0"/>
              <a:t>przerw</a:t>
            </a:r>
            <a:r>
              <a:rPr spc="-35" dirty="0"/>
              <a:t> </a:t>
            </a:r>
            <a:r>
              <a:rPr dirty="0"/>
              <a:t>w</a:t>
            </a:r>
            <a:r>
              <a:rPr spc="-30" dirty="0"/>
              <a:t> </a:t>
            </a:r>
            <a:r>
              <a:rPr dirty="0"/>
              <a:t>dostawie</a:t>
            </a:r>
            <a:r>
              <a:rPr spc="-35" dirty="0"/>
              <a:t> </a:t>
            </a:r>
            <a:r>
              <a:rPr dirty="0"/>
              <a:t>energii</a:t>
            </a:r>
            <a:r>
              <a:rPr spc="-30" dirty="0"/>
              <a:t> </a:t>
            </a:r>
            <a:r>
              <a:rPr spc="-10" dirty="0"/>
              <a:t>elektrycznej.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pc="-10" dirty="0"/>
          </a:p>
          <a:p>
            <a:pPr marL="12700" marR="5080" algn="just">
              <a:lnSpc>
                <a:spcPct val="104200"/>
              </a:lnSpc>
            </a:pPr>
            <a:r>
              <a:rPr dirty="0"/>
              <a:t>Zastosowania</a:t>
            </a:r>
            <a:r>
              <a:rPr spc="-30" dirty="0"/>
              <a:t> </a:t>
            </a:r>
            <a:r>
              <a:rPr dirty="0"/>
              <a:t>stacjonarne</a:t>
            </a:r>
            <a:r>
              <a:rPr spc="-2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zapewnienie</a:t>
            </a:r>
            <a:r>
              <a:rPr spc="-25" dirty="0"/>
              <a:t> </a:t>
            </a:r>
            <a:r>
              <a:rPr dirty="0"/>
              <a:t>ciągłej</a:t>
            </a:r>
            <a:r>
              <a:rPr spc="-25" dirty="0"/>
              <a:t> </a:t>
            </a:r>
            <a:r>
              <a:rPr dirty="0"/>
              <a:t>energii</a:t>
            </a:r>
            <a:r>
              <a:rPr spc="-25" dirty="0"/>
              <a:t> </a:t>
            </a:r>
            <a:r>
              <a:rPr dirty="0"/>
              <a:t>w</a:t>
            </a:r>
            <a:r>
              <a:rPr spc="-25" dirty="0"/>
              <a:t> </a:t>
            </a:r>
            <a:r>
              <a:rPr dirty="0"/>
              <a:t>obszarach,</a:t>
            </a:r>
            <a:r>
              <a:rPr spc="-25" dirty="0"/>
              <a:t> </a:t>
            </a:r>
            <a:r>
              <a:rPr dirty="0"/>
              <a:t>które</a:t>
            </a:r>
            <a:r>
              <a:rPr spc="-25" dirty="0"/>
              <a:t> </a:t>
            </a:r>
            <a:r>
              <a:rPr dirty="0"/>
              <a:t>nie</a:t>
            </a:r>
            <a:r>
              <a:rPr spc="-25" dirty="0"/>
              <a:t> </a:t>
            </a:r>
            <a:r>
              <a:rPr dirty="0"/>
              <a:t>mają</a:t>
            </a:r>
            <a:r>
              <a:rPr spc="-25" dirty="0"/>
              <a:t> </a:t>
            </a:r>
            <a:r>
              <a:rPr dirty="0"/>
              <a:t>dostępu</a:t>
            </a:r>
            <a:r>
              <a:rPr spc="-25" dirty="0"/>
              <a:t> do </a:t>
            </a:r>
            <a:r>
              <a:rPr dirty="0"/>
              <a:t>tradycyjnej</a:t>
            </a:r>
            <a:r>
              <a:rPr spc="114" dirty="0"/>
              <a:t> </a:t>
            </a:r>
            <a:r>
              <a:rPr dirty="0"/>
              <a:t>infrastruktury</a:t>
            </a:r>
            <a:r>
              <a:rPr spc="114" dirty="0"/>
              <a:t> </a:t>
            </a:r>
            <a:r>
              <a:rPr dirty="0"/>
              <a:t>energetycznej,</a:t>
            </a:r>
            <a:r>
              <a:rPr spc="114" dirty="0"/>
              <a:t> </a:t>
            </a:r>
            <a:r>
              <a:rPr dirty="0"/>
              <a:t>często</a:t>
            </a:r>
            <a:r>
              <a:rPr spc="114" dirty="0"/>
              <a:t> </a:t>
            </a:r>
            <a:r>
              <a:rPr dirty="0"/>
              <a:t>w</a:t>
            </a:r>
            <a:r>
              <a:rPr spc="114" dirty="0"/>
              <a:t> </a:t>
            </a:r>
            <a:r>
              <a:rPr dirty="0"/>
              <a:t>odległych</a:t>
            </a:r>
            <a:r>
              <a:rPr spc="114" dirty="0"/>
              <a:t> </a:t>
            </a:r>
            <a:r>
              <a:rPr dirty="0"/>
              <a:t>lub</a:t>
            </a:r>
            <a:r>
              <a:rPr spc="114" dirty="0"/>
              <a:t> </a:t>
            </a:r>
            <a:r>
              <a:rPr dirty="0"/>
              <a:t>trudno</a:t>
            </a:r>
            <a:r>
              <a:rPr spc="114" dirty="0"/>
              <a:t> </a:t>
            </a:r>
            <a:r>
              <a:rPr dirty="0"/>
              <a:t>dostępnych</a:t>
            </a:r>
            <a:r>
              <a:rPr spc="120" dirty="0"/>
              <a:t> </a:t>
            </a:r>
            <a:r>
              <a:rPr spc="-10" dirty="0"/>
              <a:t>miejscach </a:t>
            </a:r>
            <a:r>
              <a:rPr dirty="0"/>
              <a:t>terenowych.</a:t>
            </a:r>
            <a:r>
              <a:rPr spc="65" dirty="0"/>
              <a:t> </a:t>
            </a:r>
            <a:r>
              <a:rPr dirty="0"/>
              <a:t>Takie</a:t>
            </a:r>
            <a:r>
              <a:rPr spc="65" dirty="0"/>
              <a:t> </a:t>
            </a:r>
            <a:r>
              <a:rPr dirty="0"/>
              <a:t>miejsca</a:t>
            </a:r>
            <a:r>
              <a:rPr spc="65" dirty="0"/>
              <a:t> </a:t>
            </a:r>
            <a:r>
              <a:rPr dirty="0"/>
              <a:t>obejmują</a:t>
            </a:r>
            <a:r>
              <a:rPr spc="70" dirty="0"/>
              <a:t> </a:t>
            </a:r>
            <a:r>
              <a:rPr dirty="0"/>
              <a:t>placówki</a:t>
            </a:r>
            <a:r>
              <a:rPr spc="65" dirty="0"/>
              <a:t> </a:t>
            </a:r>
            <a:r>
              <a:rPr dirty="0"/>
              <a:t>badawcze,</a:t>
            </a:r>
            <a:r>
              <a:rPr spc="65" dirty="0"/>
              <a:t> </a:t>
            </a:r>
            <a:r>
              <a:rPr dirty="0"/>
              <a:t>schroniska</a:t>
            </a:r>
            <a:r>
              <a:rPr spc="70" dirty="0"/>
              <a:t> </a:t>
            </a:r>
            <a:r>
              <a:rPr dirty="0"/>
              <a:t>górskie,</a:t>
            </a:r>
            <a:r>
              <a:rPr spc="65" dirty="0"/>
              <a:t> </a:t>
            </a:r>
            <a:r>
              <a:rPr dirty="0"/>
              <a:t>maszty</a:t>
            </a:r>
            <a:r>
              <a:rPr spc="65" dirty="0"/>
              <a:t> </a:t>
            </a:r>
            <a:r>
              <a:rPr spc="-10" dirty="0"/>
              <a:t>telekomu- </a:t>
            </a:r>
            <a:r>
              <a:rPr dirty="0"/>
              <a:t>nikacyjne</a:t>
            </a:r>
            <a:r>
              <a:rPr spc="20" dirty="0"/>
              <a:t> </a:t>
            </a:r>
            <a:r>
              <a:rPr dirty="0"/>
              <a:t>oraz</a:t>
            </a:r>
            <a:r>
              <a:rPr spc="20" dirty="0"/>
              <a:t> </a:t>
            </a:r>
            <a:r>
              <a:rPr dirty="0"/>
              <a:t>niektóre</a:t>
            </a:r>
            <a:r>
              <a:rPr spc="20" dirty="0"/>
              <a:t> </a:t>
            </a:r>
            <a:r>
              <a:rPr dirty="0"/>
              <a:t>gospodarstwa</a:t>
            </a:r>
            <a:r>
              <a:rPr spc="25" dirty="0"/>
              <a:t> </a:t>
            </a:r>
            <a:r>
              <a:rPr dirty="0"/>
              <a:t>domowe.</a:t>
            </a:r>
            <a:r>
              <a:rPr spc="20" dirty="0"/>
              <a:t> </a:t>
            </a:r>
            <a:r>
              <a:rPr dirty="0"/>
              <a:t>Dzięki</a:t>
            </a:r>
            <a:r>
              <a:rPr spc="20" dirty="0"/>
              <a:t> </a:t>
            </a:r>
            <a:r>
              <a:rPr dirty="0"/>
              <a:t>zastosowaniu</a:t>
            </a:r>
            <a:r>
              <a:rPr spc="20" dirty="0"/>
              <a:t> </a:t>
            </a:r>
            <a:r>
              <a:rPr dirty="0"/>
              <a:t>modułów</a:t>
            </a:r>
            <a:r>
              <a:rPr spc="25" dirty="0"/>
              <a:t> </a:t>
            </a:r>
            <a:r>
              <a:rPr spc="-10" dirty="0"/>
              <a:t>fotowoltaicznych </a:t>
            </a:r>
            <a:r>
              <a:rPr dirty="0"/>
              <a:t>czy</a:t>
            </a:r>
            <a:r>
              <a:rPr spc="135" dirty="0"/>
              <a:t> </a:t>
            </a:r>
            <a:r>
              <a:rPr dirty="0"/>
              <a:t>energii</a:t>
            </a:r>
            <a:r>
              <a:rPr spc="140" dirty="0"/>
              <a:t> </a:t>
            </a:r>
            <a:r>
              <a:rPr dirty="0"/>
              <a:t>wiatrowej,</a:t>
            </a:r>
            <a:r>
              <a:rPr spc="140" dirty="0"/>
              <a:t> </a:t>
            </a:r>
            <a:r>
              <a:rPr dirty="0"/>
              <a:t>te</a:t>
            </a:r>
            <a:r>
              <a:rPr spc="140" dirty="0"/>
              <a:t> </a:t>
            </a:r>
            <a:r>
              <a:rPr dirty="0"/>
              <a:t>rozwiązania</a:t>
            </a:r>
            <a:r>
              <a:rPr spc="140" dirty="0"/>
              <a:t> </a:t>
            </a:r>
            <a:r>
              <a:rPr dirty="0"/>
              <a:t>umożliwiają</a:t>
            </a:r>
            <a:r>
              <a:rPr spc="135" dirty="0"/>
              <a:t> </a:t>
            </a:r>
            <a:r>
              <a:rPr dirty="0"/>
              <a:t>ciągły</a:t>
            </a:r>
            <a:r>
              <a:rPr spc="140" dirty="0"/>
              <a:t> </a:t>
            </a:r>
            <a:r>
              <a:rPr dirty="0"/>
              <a:t>dostęp</a:t>
            </a:r>
            <a:r>
              <a:rPr spc="140" dirty="0"/>
              <a:t> </a:t>
            </a:r>
            <a:r>
              <a:rPr dirty="0"/>
              <a:t>do</a:t>
            </a:r>
            <a:r>
              <a:rPr spc="140" dirty="0"/>
              <a:t> </a:t>
            </a:r>
            <a:r>
              <a:rPr dirty="0"/>
              <a:t>energii</a:t>
            </a:r>
            <a:r>
              <a:rPr spc="140" dirty="0"/>
              <a:t> </a:t>
            </a:r>
            <a:r>
              <a:rPr dirty="0"/>
              <a:t>elektrycznej</a:t>
            </a:r>
            <a:r>
              <a:rPr spc="135" dirty="0"/>
              <a:t> </a:t>
            </a:r>
            <a:r>
              <a:rPr dirty="0"/>
              <a:t>i</a:t>
            </a:r>
            <a:r>
              <a:rPr spc="140" dirty="0"/>
              <a:t> </a:t>
            </a:r>
            <a:r>
              <a:rPr spc="-10" dirty="0"/>
              <a:t>ciepła </a:t>
            </a:r>
            <a:r>
              <a:rPr dirty="0"/>
              <a:t>przez</a:t>
            </a:r>
            <a:r>
              <a:rPr spc="85" dirty="0"/>
              <a:t> </a:t>
            </a:r>
            <a:r>
              <a:rPr dirty="0"/>
              <a:t>cały</a:t>
            </a:r>
            <a:r>
              <a:rPr spc="90" dirty="0"/>
              <a:t> </a:t>
            </a:r>
            <a:r>
              <a:rPr dirty="0"/>
              <a:t>rok,</a:t>
            </a:r>
            <a:r>
              <a:rPr spc="85" dirty="0"/>
              <a:t> </a:t>
            </a:r>
            <a:r>
              <a:rPr dirty="0"/>
              <a:t>bez</a:t>
            </a:r>
            <a:r>
              <a:rPr spc="90" dirty="0"/>
              <a:t> </a:t>
            </a:r>
            <a:r>
              <a:rPr dirty="0"/>
              <a:t>konieczności</a:t>
            </a:r>
            <a:r>
              <a:rPr spc="90" dirty="0"/>
              <a:t> </a:t>
            </a:r>
            <a:r>
              <a:rPr dirty="0"/>
              <a:t>budowy</a:t>
            </a:r>
            <a:r>
              <a:rPr spc="85" dirty="0"/>
              <a:t> </a:t>
            </a:r>
            <a:r>
              <a:rPr dirty="0"/>
              <a:t>infrastruktury,</a:t>
            </a:r>
            <a:r>
              <a:rPr spc="90" dirty="0"/>
              <a:t> </a:t>
            </a:r>
            <a:r>
              <a:rPr dirty="0"/>
              <a:t>przy</a:t>
            </a:r>
            <a:r>
              <a:rPr spc="90" dirty="0"/>
              <a:t> </a:t>
            </a:r>
            <a:r>
              <a:rPr dirty="0"/>
              <a:t>jednoczesnym</a:t>
            </a:r>
            <a:r>
              <a:rPr spc="85" dirty="0"/>
              <a:t> </a:t>
            </a:r>
            <a:r>
              <a:rPr dirty="0"/>
              <a:t>braku</a:t>
            </a:r>
            <a:r>
              <a:rPr spc="90" dirty="0"/>
              <a:t> </a:t>
            </a:r>
            <a:r>
              <a:rPr spc="-10" dirty="0"/>
              <a:t>generowania </a:t>
            </a:r>
            <a:r>
              <a:rPr dirty="0"/>
              <a:t>hałasu</a:t>
            </a:r>
            <a:r>
              <a:rPr spc="-20" dirty="0"/>
              <a:t> </a:t>
            </a:r>
            <a:r>
              <a:rPr dirty="0"/>
              <a:t>i</a:t>
            </a:r>
            <a:r>
              <a:rPr spc="-20" dirty="0"/>
              <a:t> </a:t>
            </a:r>
            <a:r>
              <a:rPr spc="-10" dirty="0"/>
              <a:t>zanieczyszczeń.</a:t>
            </a:r>
          </a:p>
        </p:txBody>
      </p:sp>
      <p:sp>
        <p:nvSpPr>
          <p:cNvPr id="6" name="object 6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10" dirty="0"/>
              <a:t> </a:t>
            </a:r>
            <a:r>
              <a:rPr dirty="0"/>
              <a:t>nr</a:t>
            </a:r>
            <a:r>
              <a:rPr spc="-5" dirty="0"/>
              <a:t> </a:t>
            </a:r>
            <a:r>
              <a:rPr dirty="0"/>
              <a:t>9</a:t>
            </a:r>
            <a:r>
              <a:rPr spc="-5" dirty="0"/>
              <a:t> </a:t>
            </a:r>
            <a:r>
              <a:rPr dirty="0"/>
              <a:t>//</a:t>
            </a:r>
            <a:r>
              <a:rPr spc="-10" dirty="0"/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0" dirty="0"/>
              <a:t> Zastosowania</a:t>
            </a:r>
            <a:r>
              <a:rPr spc="-5" dirty="0"/>
              <a:t> </a:t>
            </a:r>
            <a:r>
              <a:rPr spc="-10" dirty="0"/>
              <a:t>wodoru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9998" y="719683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876305"/>
            <a:ext cx="5616575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1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90"/>
              </a:lnSpc>
              <a:tabLst>
                <a:tab pos="260286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Zasilanie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transportu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dirty="0"/>
              <a:t>Obecnie</a:t>
            </a:r>
            <a:r>
              <a:rPr spc="25" dirty="0"/>
              <a:t> </a:t>
            </a:r>
            <a:r>
              <a:rPr dirty="0"/>
              <a:t>największym</a:t>
            </a:r>
            <a:r>
              <a:rPr spc="25" dirty="0"/>
              <a:t> </a:t>
            </a:r>
            <a:r>
              <a:rPr dirty="0"/>
              <a:t>zainteresowaniem</a:t>
            </a:r>
            <a:r>
              <a:rPr spc="25" dirty="0"/>
              <a:t> </a:t>
            </a:r>
            <a:r>
              <a:rPr dirty="0"/>
              <a:t>cieszą</a:t>
            </a:r>
            <a:r>
              <a:rPr spc="30" dirty="0"/>
              <a:t> </a:t>
            </a:r>
            <a:r>
              <a:rPr dirty="0"/>
              <a:t>się</a:t>
            </a:r>
            <a:r>
              <a:rPr spc="25" dirty="0"/>
              <a:t> </a:t>
            </a:r>
            <a:r>
              <a:rPr dirty="0"/>
              <a:t>ogniwa</a:t>
            </a:r>
            <a:r>
              <a:rPr spc="25" dirty="0"/>
              <a:t> </a:t>
            </a:r>
            <a:r>
              <a:rPr dirty="0"/>
              <a:t>paliwowe</a:t>
            </a:r>
            <a:r>
              <a:rPr spc="25" dirty="0"/>
              <a:t> </a:t>
            </a:r>
            <a:r>
              <a:rPr dirty="0"/>
              <a:t>w</a:t>
            </a:r>
            <a:r>
              <a:rPr spc="30" dirty="0"/>
              <a:t> </a:t>
            </a:r>
            <a:r>
              <a:rPr dirty="0"/>
              <a:t>sektorze</a:t>
            </a:r>
            <a:r>
              <a:rPr spc="25" dirty="0"/>
              <a:t> </a:t>
            </a:r>
            <a:r>
              <a:rPr spc="-10" dirty="0"/>
              <a:t>transportowym. </a:t>
            </a:r>
            <a:r>
              <a:rPr dirty="0"/>
              <a:t>Jest</a:t>
            </a:r>
            <a:r>
              <a:rPr spc="90" dirty="0"/>
              <a:t> </a:t>
            </a:r>
            <a:r>
              <a:rPr dirty="0"/>
              <a:t>to</a:t>
            </a:r>
            <a:r>
              <a:rPr spc="95" dirty="0"/>
              <a:t> </a:t>
            </a:r>
            <a:r>
              <a:rPr dirty="0"/>
              <a:t>obszar</a:t>
            </a:r>
            <a:r>
              <a:rPr spc="95" dirty="0"/>
              <a:t> </a:t>
            </a:r>
            <a:r>
              <a:rPr dirty="0"/>
              <a:t>bardzo</a:t>
            </a:r>
            <a:r>
              <a:rPr spc="95" dirty="0"/>
              <a:t> </a:t>
            </a:r>
            <a:r>
              <a:rPr dirty="0"/>
              <a:t>trudny</a:t>
            </a:r>
            <a:r>
              <a:rPr spc="90" dirty="0"/>
              <a:t> </a:t>
            </a:r>
            <a:r>
              <a:rPr dirty="0"/>
              <a:t>do</a:t>
            </a:r>
            <a:r>
              <a:rPr spc="95" dirty="0"/>
              <a:t> </a:t>
            </a:r>
            <a:r>
              <a:rPr dirty="0"/>
              <a:t>zdekarbonizowania,</a:t>
            </a:r>
            <a:r>
              <a:rPr spc="95" dirty="0"/>
              <a:t> </a:t>
            </a:r>
            <a:r>
              <a:rPr dirty="0"/>
              <a:t>a</a:t>
            </a:r>
            <a:r>
              <a:rPr spc="95" dirty="0"/>
              <a:t> </a:t>
            </a:r>
            <a:r>
              <a:rPr dirty="0"/>
              <a:t>jednocześnie</a:t>
            </a:r>
            <a:r>
              <a:rPr spc="90" dirty="0"/>
              <a:t> </a:t>
            </a:r>
            <a:r>
              <a:rPr dirty="0"/>
              <a:t>mający</a:t>
            </a:r>
            <a:r>
              <a:rPr spc="95" dirty="0"/>
              <a:t> </a:t>
            </a:r>
            <a:r>
              <a:rPr dirty="0"/>
              <a:t>duży</a:t>
            </a:r>
            <a:r>
              <a:rPr spc="95" dirty="0"/>
              <a:t> </a:t>
            </a:r>
            <a:r>
              <a:rPr dirty="0"/>
              <a:t>udział</a:t>
            </a:r>
            <a:r>
              <a:rPr spc="95" dirty="0"/>
              <a:t> </a:t>
            </a:r>
            <a:r>
              <a:rPr dirty="0"/>
              <a:t>w</a:t>
            </a:r>
            <a:r>
              <a:rPr spc="90" dirty="0"/>
              <a:t> </a:t>
            </a:r>
            <a:r>
              <a:rPr spc="-20" dirty="0"/>
              <a:t>pro- </a:t>
            </a:r>
            <a:r>
              <a:rPr dirty="0"/>
              <a:t>dukcji</a:t>
            </a:r>
            <a:r>
              <a:rPr spc="65" dirty="0"/>
              <a:t> </a:t>
            </a:r>
            <a:r>
              <a:rPr dirty="0"/>
              <a:t>gazów</a:t>
            </a:r>
            <a:r>
              <a:rPr spc="70" dirty="0"/>
              <a:t> </a:t>
            </a:r>
            <a:r>
              <a:rPr dirty="0"/>
              <a:t>cieplarnianych</a:t>
            </a:r>
            <a:r>
              <a:rPr spc="70" dirty="0"/>
              <a:t> </a:t>
            </a:r>
            <a:r>
              <a:rPr dirty="0"/>
              <a:t>–</a:t>
            </a:r>
            <a:r>
              <a:rPr spc="70" dirty="0"/>
              <a:t> </a:t>
            </a:r>
            <a:r>
              <a:rPr dirty="0"/>
              <a:t>ok.</a:t>
            </a:r>
            <a:r>
              <a:rPr spc="70" dirty="0"/>
              <a:t> </a:t>
            </a:r>
            <a:r>
              <a:rPr dirty="0"/>
              <a:t>20%</a:t>
            </a:r>
            <a:r>
              <a:rPr spc="70" dirty="0"/>
              <a:t> </a:t>
            </a:r>
            <a:r>
              <a:rPr dirty="0"/>
              <a:t>ogółu.</a:t>
            </a:r>
            <a:r>
              <a:rPr spc="70" dirty="0"/>
              <a:t> </a:t>
            </a:r>
            <a:r>
              <a:rPr dirty="0"/>
              <a:t>Ogniwa</a:t>
            </a:r>
            <a:r>
              <a:rPr spc="65" dirty="0"/>
              <a:t> </a:t>
            </a:r>
            <a:r>
              <a:rPr dirty="0"/>
              <a:t>paliwowe</a:t>
            </a:r>
            <a:r>
              <a:rPr spc="70" dirty="0"/>
              <a:t> </a:t>
            </a:r>
            <a:r>
              <a:rPr dirty="0"/>
              <a:t>mogą</a:t>
            </a:r>
            <a:r>
              <a:rPr spc="70" dirty="0"/>
              <a:t> </a:t>
            </a:r>
            <a:r>
              <a:rPr dirty="0"/>
              <a:t>być</a:t>
            </a:r>
            <a:r>
              <a:rPr spc="70" dirty="0"/>
              <a:t> </a:t>
            </a:r>
            <a:r>
              <a:rPr dirty="0"/>
              <a:t>użyte</a:t>
            </a:r>
            <a:r>
              <a:rPr spc="70" dirty="0"/>
              <a:t> </a:t>
            </a:r>
            <a:r>
              <a:rPr dirty="0"/>
              <a:t>do</a:t>
            </a:r>
            <a:r>
              <a:rPr spc="70" dirty="0"/>
              <a:t> </a:t>
            </a:r>
            <a:r>
              <a:rPr dirty="0"/>
              <a:t>zasilania</a:t>
            </a:r>
            <a:r>
              <a:rPr spc="70" dirty="0"/>
              <a:t> </a:t>
            </a:r>
            <a:r>
              <a:rPr spc="-25" dirty="0"/>
              <a:t>np. </a:t>
            </a:r>
            <a:r>
              <a:rPr dirty="0"/>
              <a:t>skuterów,</a:t>
            </a:r>
            <a:r>
              <a:rPr spc="95" dirty="0"/>
              <a:t> </a:t>
            </a:r>
            <a:r>
              <a:rPr dirty="0"/>
              <a:t>wózków</a:t>
            </a:r>
            <a:r>
              <a:rPr spc="95" dirty="0"/>
              <a:t> </a:t>
            </a:r>
            <a:r>
              <a:rPr dirty="0"/>
              <a:t>widłowych,</a:t>
            </a:r>
            <a:r>
              <a:rPr spc="95" dirty="0"/>
              <a:t> </a:t>
            </a:r>
            <a:r>
              <a:rPr dirty="0"/>
              <a:t>samochodów,</a:t>
            </a:r>
            <a:r>
              <a:rPr spc="100" dirty="0"/>
              <a:t> </a:t>
            </a:r>
            <a:r>
              <a:rPr dirty="0"/>
              <a:t>pociągów,</a:t>
            </a:r>
            <a:r>
              <a:rPr spc="95" dirty="0"/>
              <a:t> </a:t>
            </a:r>
            <a:r>
              <a:rPr dirty="0"/>
              <a:t>łodzi,</a:t>
            </a:r>
            <a:r>
              <a:rPr spc="95" dirty="0"/>
              <a:t> </a:t>
            </a:r>
            <a:r>
              <a:rPr dirty="0"/>
              <a:t>a</a:t>
            </a:r>
            <a:r>
              <a:rPr spc="100" dirty="0"/>
              <a:t> </a:t>
            </a:r>
            <a:r>
              <a:rPr dirty="0"/>
              <a:t>nawet</a:t>
            </a:r>
            <a:r>
              <a:rPr spc="95" dirty="0"/>
              <a:t> </a:t>
            </a:r>
            <a:r>
              <a:rPr dirty="0"/>
              <a:t>samolotów.</a:t>
            </a:r>
            <a:r>
              <a:rPr spc="95" dirty="0"/>
              <a:t> </a:t>
            </a:r>
            <a:r>
              <a:rPr dirty="0"/>
              <a:t>Trudno</a:t>
            </a:r>
            <a:r>
              <a:rPr spc="100" dirty="0"/>
              <a:t> </a:t>
            </a:r>
            <a:r>
              <a:rPr spc="-10" dirty="0"/>
              <a:t>sobie </a:t>
            </a:r>
            <a:r>
              <a:rPr dirty="0"/>
              <a:t>wyobrazić</a:t>
            </a:r>
            <a:r>
              <a:rPr spc="-20" dirty="0"/>
              <a:t> </a:t>
            </a:r>
            <a:r>
              <a:rPr dirty="0"/>
              <a:t>ograniczenie</a:t>
            </a:r>
            <a:r>
              <a:rPr spc="-15" dirty="0"/>
              <a:t> </a:t>
            </a:r>
            <a:r>
              <a:rPr dirty="0"/>
              <a:t>emisji</a:t>
            </a:r>
            <a:r>
              <a:rPr spc="-20" dirty="0"/>
              <a:t> </a:t>
            </a:r>
            <a:r>
              <a:rPr dirty="0"/>
              <a:t>zanieczyszczeń</a:t>
            </a:r>
            <a:r>
              <a:rPr spc="-15" dirty="0"/>
              <a:t> </a:t>
            </a:r>
            <a:r>
              <a:rPr dirty="0"/>
              <a:t>w</a:t>
            </a:r>
            <a:r>
              <a:rPr spc="-20" dirty="0"/>
              <a:t> </a:t>
            </a:r>
            <a:r>
              <a:rPr dirty="0"/>
              <a:t>transporcie</a:t>
            </a:r>
            <a:r>
              <a:rPr spc="-15" dirty="0"/>
              <a:t> </a:t>
            </a:r>
            <a:r>
              <a:rPr dirty="0"/>
              <a:t>bez</a:t>
            </a:r>
            <a:r>
              <a:rPr spc="-15" dirty="0"/>
              <a:t> </a:t>
            </a:r>
            <a:r>
              <a:rPr dirty="0"/>
              <a:t>użycia</a:t>
            </a:r>
            <a:r>
              <a:rPr spc="-20" dirty="0"/>
              <a:t> </a:t>
            </a:r>
            <a:r>
              <a:rPr dirty="0"/>
              <a:t>ogniw</a:t>
            </a:r>
            <a:r>
              <a:rPr spc="-15" dirty="0"/>
              <a:t> </a:t>
            </a:r>
            <a:r>
              <a:rPr spc="-10" dirty="0"/>
              <a:t>paliwowych.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pc="-10" dirty="0"/>
          </a:p>
          <a:p>
            <a:pPr marL="12700" marR="5080" algn="just">
              <a:lnSpc>
                <a:spcPct val="104200"/>
              </a:lnSpc>
            </a:pPr>
            <a:r>
              <a:rPr dirty="0"/>
              <a:t>O</a:t>
            </a:r>
            <a:r>
              <a:rPr spc="35" dirty="0"/>
              <a:t> </a:t>
            </a:r>
            <a:r>
              <a:rPr dirty="0"/>
              <a:t>ile</a:t>
            </a:r>
            <a:r>
              <a:rPr spc="35" dirty="0"/>
              <a:t> </a:t>
            </a:r>
            <a:r>
              <a:rPr dirty="0"/>
              <a:t>rozwiązania</a:t>
            </a:r>
            <a:r>
              <a:rPr spc="35" dirty="0"/>
              <a:t> </a:t>
            </a:r>
            <a:r>
              <a:rPr dirty="0"/>
              <a:t>bateryjne</a:t>
            </a:r>
            <a:r>
              <a:rPr spc="40" dirty="0"/>
              <a:t> </a:t>
            </a:r>
            <a:r>
              <a:rPr dirty="0"/>
              <a:t>mogą</a:t>
            </a:r>
            <a:r>
              <a:rPr spc="35" dirty="0"/>
              <a:t> </a:t>
            </a:r>
            <a:r>
              <a:rPr dirty="0"/>
              <a:t>być</a:t>
            </a:r>
            <a:r>
              <a:rPr spc="35" dirty="0"/>
              <a:t> </a:t>
            </a:r>
            <a:r>
              <a:rPr dirty="0"/>
              <a:t>konkurencyjne</a:t>
            </a:r>
            <a:r>
              <a:rPr spc="35" dirty="0"/>
              <a:t> </a:t>
            </a:r>
            <a:r>
              <a:rPr dirty="0"/>
              <a:t>w</a:t>
            </a:r>
            <a:r>
              <a:rPr spc="40" dirty="0"/>
              <a:t> </a:t>
            </a:r>
            <a:r>
              <a:rPr dirty="0"/>
              <a:t>obszarze</a:t>
            </a:r>
            <a:r>
              <a:rPr spc="35" dirty="0"/>
              <a:t> </a:t>
            </a:r>
            <a:r>
              <a:rPr dirty="0"/>
              <a:t>mniejszych</a:t>
            </a:r>
            <a:r>
              <a:rPr spc="35" dirty="0"/>
              <a:t> </a:t>
            </a:r>
            <a:r>
              <a:rPr dirty="0"/>
              <a:t>jednostek,</a:t>
            </a:r>
            <a:r>
              <a:rPr spc="35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więk- </a:t>
            </a:r>
            <a:r>
              <a:rPr dirty="0"/>
              <a:t>sze</a:t>
            </a:r>
            <a:r>
              <a:rPr spc="-35" dirty="0"/>
              <a:t> </a:t>
            </a:r>
            <a:r>
              <a:rPr dirty="0"/>
              <a:t>pojazdy</a:t>
            </a:r>
            <a:r>
              <a:rPr spc="-30" dirty="0"/>
              <a:t> </a:t>
            </a:r>
            <a:r>
              <a:rPr spc="-10" dirty="0"/>
              <a:t>zdecydowanie</a:t>
            </a:r>
            <a:r>
              <a:rPr spc="-30" dirty="0"/>
              <a:t> </a:t>
            </a:r>
            <a:r>
              <a:rPr dirty="0"/>
              <a:t>będą</a:t>
            </a:r>
            <a:r>
              <a:rPr spc="-35" dirty="0"/>
              <a:t> </a:t>
            </a:r>
            <a:r>
              <a:rPr dirty="0"/>
              <a:t>napędzane</a:t>
            </a:r>
            <a:r>
              <a:rPr spc="-30" dirty="0"/>
              <a:t> </a:t>
            </a:r>
            <a:r>
              <a:rPr spc="-10" dirty="0"/>
              <a:t>wodorem.</a:t>
            </a:r>
            <a:r>
              <a:rPr spc="-30" dirty="0"/>
              <a:t> </a:t>
            </a:r>
            <a:r>
              <a:rPr spc="-10" dirty="0"/>
              <a:t>Przynajmniej</a:t>
            </a:r>
            <a:r>
              <a:rPr spc="-35" dirty="0"/>
              <a:t> </a:t>
            </a:r>
            <a:r>
              <a:rPr dirty="0"/>
              <a:t>dziewięciu</a:t>
            </a:r>
            <a:r>
              <a:rPr spc="-30" dirty="0"/>
              <a:t> </a:t>
            </a:r>
            <a:r>
              <a:rPr dirty="0"/>
              <a:t>z</a:t>
            </a:r>
            <a:r>
              <a:rPr spc="-30" dirty="0"/>
              <a:t> </a:t>
            </a:r>
            <a:r>
              <a:rPr spc="-10" dirty="0"/>
              <a:t>głównych</a:t>
            </a:r>
            <a:r>
              <a:rPr spc="-35" dirty="0"/>
              <a:t> </a:t>
            </a:r>
            <a:r>
              <a:rPr spc="-10" dirty="0"/>
              <a:t>produ- </a:t>
            </a:r>
            <a:r>
              <a:rPr dirty="0"/>
              <a:t>centów</a:t>
            </a:r>
            <a:r>
              <a:rPr spc="-25" dirty="0"/>
              <a:t> </a:t>
            </a:r>
            <a:r>
              <a:rPr spc="-10" dirty="0"/>
              <a:t>samochodów</a:t>
            </a:r>
            <a:r>
              <a:rPr spc="-25" dirty="0"/>
              <a:t> </a:t>
            </a:r>
            <a:r>
              <a:rPr spc="-10" dirty="0"/>
              <a:t>opracowuje</a:t>
            </a:r>
            <a:r>
              <a:rPr spc="-25" dirty="0"/>
              <a:t> </a:t>
            </a:r>
            <a:r>
              <a:rPr dirty="0"/>
              <a:t>i</a:t>
            </a:r>
            <a:r>
              <a:rPr spc="-25" dirty="0"/>
              <a:t> </a:t>
            </a:r>
            <a:r>
              <a:rPr dirty="0"/>
              <a:t>doskonali</a:t>
            </a:r>
            <a:r>
              <a:rPr spc="-20" dirty="0"/>
              <a:t> </a:t>
            </a:r>
            <a:r>
              <a:rPr dirty="0"/>
              <a:t>obecnie</a:t>
            </a:r>
            <a:r>
              <a:rPr spc="-25" dirty="0"/>
              <a:t> </a:t>
            </a:r>
            <a:r>
              <a:rPr dirty="0"/>
              <a:t>swoje</a:t>
            </a:r>
            <a:r>
              <a:rPr spc="-25" dirty="0"/>
              <a:t> </a:t>
            </a:r>
            <a:r>
              <a:rPr dirty="0"/>
              <a:t>własne</a:t>
            </a:r>
            <a:r>
              <a:rPr spc="-25" dirty="0"/>
              <a:t> </a:t>
            </a:r>
            <a:r>
              <a:rPr dirty="0"/>
              <a:t>pojazdy</a:t>
            </a:r>
            <a:r>
              <a:rPr spc="-25" dirty="0"/>
              <a:t> </a:t>
            </a:r>
            <a:r>
              <a:rPr dirty="0"/>
              <a:t>napędzane</a:t>
            </a:r>
            <a:r>
              <a:rPr spc="-20" dirty="0"/>
              <a:t> </a:t>
            </a:r>
            <a:r>
              <a:rPr spc="-10" dirty="0"/>
              <a:t>ogniwami </a:t>
            </a:r>
            <a:r>
              <a:rPr dirty="0"/>
              <a:t>paliwowymi.</a:t>
            </a:r>
            <a:r>
              <a:rPr spc="25" dirty="0"/>
              <a:t> </a:t>
            </a:r>
            <a:r>
              <a:rPr dirty="0"/>
              <a:t>Działania</a:t>
            </a:r>
            <a:r>
              <a:rPr spc="25" dirty="0"/>
              <a:t> </a:t>
            </a:r>
            <a:r>
              <a:rPr dirty="0"/>
              <a:t>te</a:t>
            </a:r>
            <a:r>
              <a:rPr spc="25" dirty="0"/>
              <a:t> </a:t>
            </a:r>
            <a:r>
              <a:rPr dirty="0"/>
              <a:t>będą</a:t>
            </a:r>
            <a:r>
              <a:rPr spc="25" dirty="0"/>
              <a:t> </a:t>
            </a:r>
            <a:r>
              <a:rPr dirty="0"/>
              <a:t>jeszcze</a:t>
            </a:r>
            <a:r>
              <a:rPr spc="30" dirty="0"/>
              <a:t> </a:t>
            </a:r>
            <a:r>
              <a:rPr dirty="0"/>
              <a:t>przyspieszały</a:t>
            </a:r>
            <a:r>
              <a:rPr spc="25" dirty="0"/>
              <a:t> </a:t>
            </a:r>
            <a:r>
              <a:rPr dirty="0"/>
              <a:t>wraz</a:t>
            </a:r>
            <a:r>
              <a:rPr spc="25" dirty="0"/>
              <a:t> </a:t>
            </a:r>
            <a:r>
              <a:rPr dirty="0"/>
              <a:t>z</a:t>
            </a:r>
            <a:r>
              <a:rPr spc="25" dirty="0"/>
              <a:t> </a:t>
            </a:r>
            <a:r>
              <a:rPr dirty="0"/>
              <a:t>wprowadzaniem</a:t>
            </a:r>
            <a:r>
              <a:rPr spc="25" dirty="0"/>
              <a:t> </a:t>
            </a:r>
            <a:r>
              <a:rPr dirty="0"/>
              <a:t>coraz</a:t>
            </a:r>
            <a:r>
              <a:rPr spc="30" dirty="0"/>
              <a:t> </a:t>
            </a:r>
            <a:r>
              <a:rPr dirty="0"/>
              <a:t>bardziej</a:t>
            </a:r>
            <a:r>
              <a:rPr spc="25" dirty="0"/>
              <a:t> </a:t>
            </a:r>
            <a:r>
              <a:rPr spc="-10" dirty="0"/>
              <a:t>rygo- </a:t>
            </a:r>
            <a:r>
              <a:rPr dirty="0"/>
              <a:t>rystycznych</a:t>
            </a:r>
            <a:r>
              <a:rPr spc="-15" dirty="0"/>
              <a:t> </a:t>
            </a:r>
            <a:r>
              <a:rPr dirty="0"/>
              <a:t>ograniczeń</a:t>
            </a:r>
            <a:r>
              <a:rPr spc="-10" dirty="0"/>
              <a:t> </a:t>
            </a:r>
            <a:r>
              <a:rPr dirty="0"/>
              <a:t>emisji</a:t>
            </a:r>
            <a:r>
              <a:rPr spc="-10" dirty="0"/>
              <a:t> </a:t>
            </a:r>
            <a:r>
              <a:rPr dirty="0"/>
              <a:t>spalin,</a:t>
            </a:r>
            <a:r>
              <a:rPr spc="-15" dirty="0"/>
              <a:t> </a:t>
            </a:r>
            <a:r>
              <a:rPr dirty="0"/>
              <a:t>obowiązujących</a:t>
            </a:r>
            <a:r>
              <a:rPr spc="-10" dirty="0"/>
              <a:t> </a:t>
            </a:r>
            <a:r>
              <a:rPr dirty="0"/>
              <a:t>w</a:t>
            </a:r>
            <a:r>
              <a:rPr spc="-10" dirty="0"/>
              <a:t> </a:t>
            </a:r>
            <a:r>
              <a:rPr dirty="0"/>
              <a:t>kolejnych</a:t>
            </a:r>
            <a:r>
              <a:rPr spc="-10" dirty="0"/>
              <a:t> </a:t>
            </a:r>
            <a:r>
              <a:rPr dirty="0"/>
              <a:t>krajach,</a:t>
            </a:r>
            <a:r>
              <a:rPr spc="-15" dirty="0"/>
              <a:t> </a:t>
            </a:r>
            <a:r>
              <a:rPr spc="-10" dirty="0"/>
              <a:t>poszerzaniem </a:t>
            </a:r>
            <a:r>
              <a:rPr dirty="0"/>
              <a:t>się</a:t>
            </a:r>
            <a:r>
              <a:rPr spc="-10" dirty="0"/>
              <a:t> </a:t>
            </a:r>
            <a:r>
              <a:rPr spc="-20" dirty="0"/>
              <a:t>stref </a:t>
            </a:r>
            <a:r>
              <a:rPr dirty="0"/>
              <a:t>czystego</a:t>
            </a:r>
            <a:r>
              <a:rPr spc="-30" dirty="0"/>
              <a:t> </a:t>
            </a:r>
            <a:r>
              <a:rPr dirty="0"/>
              <a:t>transportu</a:t>
            </a:r>
            <a:r>
              <a:rPr spc="-30" dirty="0"/>
              <a:t> </a:t>
            </a:r>
            <a:r>
              <a:rPr dirty="0"/>
              <a:t>w</a:t>
            </a:r>
            <a:r>
              <a:rPr spc="-30" dirty="0"/>
              <a:t> </a:t>
            </a:r>
            <a:r>
              <a:rPr dirty="0"/>
              <a:t>centrach</a:t>
            </a:r>
            <a:r>
              <a:rPr spc="-30" dirty="0"/>
              <a:t> </a:t>
            </a:r>
            <a:r>
              <a:rPr dirty="0"/>
              <a:t>miast</a:t>
            </a:r>
            <a:r>
              <a:rPr spc="-30" dirty="0"/>
              <a:t> </a:t>
            </a:r>
            <a:r>
              <a:rPr dirty="0"/>
              <a:t>czy</a:t>
            </a:r>
            <a:r>
              <a:rPr spc="-30" dirty="0"/>
              <a:t> </a:t>
            </a:r>
            <a:r>
              <a:rPr dirty="0"/>
              <a:t>wzrostem</a:t>
            </a:r>
            <a:r>
              <a:rPr spc="-30" dirty="0"/>
              <a:t> </a:t>
            </a:r>
            <a:r>
              <a:rPr dirty="0"/>
              <a:t>akcyzy</a:t>
            </a:r>
            <a:r>
              <a:rPr spc="-30" dirty="0"/>
              <a:t> </a:t>
            </a:r>
            <a:r>
              <a:rPr dirty="0"/>
              <a:t>na</a:t>
            </a:r>
            <a:r>
              <a:rPr spc="-25" dirty="0"/>
              <a:t> </a:t>
            </a:r>
            <a:r>
              <a:rPr dirty="0"/>
              <a:t>paliwa</a:t>
            </a:r>
            <a:r>
              <a:rPr spc="-30" dirty="0"/>
              <a:t> </a:t>
            </a:r>
            <a:r>
              <a:rPr spc="-10" dirty="0"/>
              <a:t>kopalne.</a:t>
            </a:r>
          </a:p>
        </p:txBody>
      </p:sp>
      <p:sp>
        <p:nvSpPr>
          <p:cNvPr id="6" name="object 6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10" dirty="0"/>
              <a:t> </a:t>
            </a:r>
            <a:r>
              <a:rPr dirty="0"/>
              <a:t>nr</a:t>
            </a:r>
            <a:r>
              <a:rPr spc="-5" dirty="0"/>
              <a:t> </a:t>
            </a:r>
            <a:r>
              <a:rPr dirty="0"/>
              <a:t>9</a:t>
            </a:r>
            <a:r>
              <a:rPr spc="-5" dirty="0"/>
              <a:t> </a:t>
            </a:r>
            <a:r>
              <a:rPr dirty="0"/>
              <a:t>//</a:t>
            </a:r>
            <a:r>
              <a:rPr spc="-10" dirty="0"/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0" dirty="0"/>
              <a:t> Zastosowania</a:t>
            </a:r>
            <a:r>
              <a:rPr spc="-5" dirty="0"/>
              <a:t> </a:t>
            </a:r>
            <a:r>
              <a:rPr spc="-10" dirty="0"/>
              <a:t>wodoru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9998" y="719683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876305"/>
            <a:ext cx="6489700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1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90"/>
              </a:lnSpc>
              <a:tabLst>
                <a:tab pos="2034539" algn="l"/>
                <a:tab pos="25171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a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ciepłownictwo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2959105"/>
            <a:ext cx="6400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Technologia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wodorowa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oferuje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kilka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możliwości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wytwarzania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ciepła,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których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najważniejsze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to: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5626105"/>
            <a:ext cx="6601459" cy="779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Wszystkie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metody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wykorzystania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technologii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wodorowej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wytwarzania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ciepła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mają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potencjał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do </a:t>
            </a:r>
            <a:r>
              <a:rPr sz="1200" spc="-10" dirty="0">
                <a:latin typeface="TT Supermolot Regular"/>
                <a:cs typeface="TT Supermolot Regular"/>
              </a:rPr>
              <a:t>zmniejszenia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emisji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gazów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cieplarnianych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zanieczyszczeń,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przyczynia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ograniczenia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wpły- </a:t>
            </a:r>
            <a:r>
              <a:rPr sz="1200" dirty="0">
                <a:latin typeface="TT Supermolot Regular"/>
                <a:cs typeface="TT Supermolot Regular"/>
              </a:rPr>
              <a:t>wu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działalności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ludzkiej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zmiany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klimatu.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Jednocześnie,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rozwój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tych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technologii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przyczynić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stworzenia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bardziej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zrównoważonego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ekologicznego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systemu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energetycznego.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9998" y="5421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10" dirty="0"/>
              <a:t> </a:t>
            </a:r>
            <a:r>
              <a:rPr dirty="0"/>
              <a:t>nr</a:t>
            </a:r>
            <a:r>
              <a:rPr spc="-5" dirty="0"/>
              <a:t> </a:t>
            </a:r>
            <a:r>
              <a:rPr dirty="0"/>
              <a:t>9</a:t>
            </a:r>
            <a:r>
              <a:rPr spc="-5" dirty="0"/>
              <a:t> </a:t>
            </a:r>
            <a:r>
              <a:rPr dirty="0"/>
              <a:t>//</a:t>
            </a:r>
            <a:r>
              <a:rPr spc="-10" dirty="0"/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0" dirty="0"/>
              <a:t> Zastosowania</a:t>
            </a:r>
            <a:r>
              <a:rPr spc="-5" dirty="0"/>
              <a:t> </a:t>
            </a:r>
            <a:r>
              <a:rPr spc="-10" dirty="0"/>
              <a:t>wodoru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1900" y="3395731"/>
            <a:ext cx="3208020" cy="17672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9"/>
              </a:spcBef>
            </a:pPr>
            <a:r>
              <a:rPr sz="1200" dirty="0">
                <a:solidFill>
                  <a:srgbClr val="3A9BDC"/>
                </a:solidFill>
                <a:latin typeface="TT Supermolot Bold"/>
                <a:cs typeface="TT Supermolot Bold"/>
              </a:rPr>
              <a:t>SPALANIE </a:t>
            </a:r>
            <a:r>
              <a:rPr sz="1200" spc="-10" dirty="0">
                <a:solidFill>
                  <a:srgbClr val="3A9BDC"/>
                </a:solidFill>
                <a:latin typeface="TT Supermolot Bold"/>
                <a:cs typeface="TT Supermolot Bold"/>
              </a:rPr>
              <a:t>WODORU</a:t>
            </a:r>
            <a:endParaRPr sz="1200">
              <a:latin typeface="TT Supermolot Bold"/>
              <a:cs typeface="TT Supermolot Bold"/>
            </a:endParaRPr>
          </a:p>
          <a:p>
            <a:pPr marL="38100" marR="48260">
              <a:lnSpc>
                <a:spcPts val="1500"/>
              </a:lnSpc>
              <a:spcBef>
                <a:spcPts val="60"/>
              </a:spcBef>
            </a:pPr>
            <a:r>
              <a:rPr sz="1000" dirty="0">
                <a:latin typeface="TT Supermolot Regular"/>
                <a:cs typeface="TT Supermolot Regular"/>
              </a:rPr>
              <a:t>Podobnie jak w przypadku innych paliw, wodór </a:t>
            </a:r>
            <a:r>
              <a:rPr sz="1000" spc="-20" dirty="0">
                <a:latin typeface="TT Supermolot Regular"/>
                <a:cs typeface="TT Supermolot Regular"/>
              </a:rPr>
              <a:t>może </a:t>
            </a:r>
            <a:r>
              <a:rPr sz="1000" dirty="0">
                <a:latin typeface="TT Supermolot Regular"/>
                <a:cs typeface="TT Supermolot Regular"/>
              </a:rPr>
              <a:t>być spalany w specjalnie zaprojektowanych piecach </a:t>
            </a:r>
            <a:r>
              <a:rPr sz="1000" spc="-25" dirty="0">
                <a:latin typeface="TT Supermolot Regular"/>
                <a:cs typeface="TT Supermolot Regular"/>
              </a:rPr>
              <a:t>lub </a:t>
            </a:r>
            <a:r>
              <a:rPr sz="1000" dirty="0">
                <a:latin typeface="TT Supermolot Regular"/>
                <a:cs typeface="TT Supermolot Regular"/>
              </a:rPr>
              <a:t>kotłach do produkcji ciepła. Proces spalania </a:t>
            </a:r>
            <a:r>
              <a:rPr sz="1000" spc="-10" dirty="0">
                <a:latin typeface="TT Supermolot Regular"/>
                <a:cs typeface="TT Supermolot Regular"/>
              </a:rPr>
              <a:t>wodoru</a:t>
            </a:r>
            <a:r>
              <a:rPr sz="1000" spc="50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nie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generuje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emisji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dwutlenku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węgla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(CO</a:t>
            </a:r>
            <a:r>
              <a:rPr sz="1500" baseline="-33333" dirty="0">
                <a:latin typeface="TT Supermolot Regular"/>
                <a:cs typeface="TT Supermolot Regular"/>
              </a:rPr>
              <a:t>²</a:t>
            </a:r>
            <a:r>
              <a:rPr sz="1000" dirty="0">
                <a:latin typeface="TT Supermolot Regular"/>
                <a:cs typeface="TT Supermolot Regular"/>
              </a:rPr>
              <a:t>)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ani</a:t>
            </a:r>
            <a:r>
              <a:rPr sz="1000" spc="-10" dirty="0">
                <a:latin typeface="TT Supermolot Regular"/>
                <a:cs typeface="TT Supermolot Regular"/>
              </a:rPr>
              <a:t> innych </a:t>
            </a:r>
            <a:r>
              <a:rPr sz="1000" dirty="0">
                <a:latin typeface="TT Supermolot Regular"/>
                <a:cs typeface="TT Supermolot Regular"/>
              </a:rPr>
              <a:t>szkodliwych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substancji, co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czyni go czystym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źródłem </a:t>
            </a:r>
            <a:r>
              <a:rPr sz="1000" dirty="0">
                <a:latin typeface="TT Supermolot Regular"/>
                <a:cs typeface="TT Supermolot Regular"/>
              </a:rPr>
              <a:t>ciepła. Wodór może być stosowany do </a:t>
            </a:r>
            <a:r>
              <a:rPr sz="1000" spc="-10" dirty="0">
                <a:latin typeface="TT Supermolot Regular"/>
                <a:cs typeface="TT Supermolot Regular"/>
              </a:rPr>
              <a:t>ogrzewania</a:t>
            </a:r>
            <a:endParaRPr sz="1000">
              <a:latin typeface="TT Supermolot Regular"/>
              <a:cs typeface="TT Supermolot Regular"/>
            </a:endParaRPr>
          </a:p>
          <a:p>
            <a:pPr marL="38100" marR="30480">
              <a:lnSpc>
                <a:spcPts val="1500"/>
              </a:lnSpc>
            </a:pPr>
            <a:r>
              <a:rPr sz="1000" dirty="0">
                <a:latin typeface="TT Supermolot Regular"/>
                <a:cs typeface="TT Supermolot Regular"/>
              </a:rPr>
              <a:t>budynków,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tym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domów,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biur,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fabryk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innych</a:t>
            </a:r>
            <a:r>
              <a:rPr sz="1000" spc="-10" dirty="0">
                <a:latin typeface="TT Supermolot Regular"/>
                <a:cs typeface="TT Supermolot Regular"/>
              </a:rPr>
              <a:t> obiektów przemysłowych.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43299" y="3395731"/>
            <a:ext cx="3187700" cy="17672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200" dirty="0">
                <a:solidFill>
                  <a:srgbClr val="3A9BDC"/>
                </a:solidFill>
                <a:latin typeface="TT Supermolot Bold"/>
                <a:cs typeface="TT Supermolot Bold"/>
              </a:rPr>
              <a:t>OGNIWA PALIWOWE DO PRODUKCJI </a:t>
            </a:r>
            <a:r>
              <a:rPr sz="1200" spc="-10" dirty="0">
                <a:solidFill>
                  <a:srgbClr val="3A9BDC"/>
                </a:solidFill>
                <a:latin typeface="TT Supermolot Bold"/>
                <a:cs typeface="TT Supermolot Bold"/>
              </a:rPr>
              <a:t>CIEPŁA</a:t>
            </a:r>
            <a:endParaRPr sz="1200">
              <a:latin typeface="TT Supermolot Bold"/>
              <a:cs typeface="TT Supermolot Bold"/>
            </a:endParaRPr>
          </a:p>
          <a:p>
            <a:pPr marL="12700" marR="5080">
              <a:lnSpc>
                <a:spcPts val="1500"/>
              </a:lnSpc>
              <a:spcBef>
                <a:spcPts val="60"/>
              </a:spcBef>
            </a:pPr>
            <a:r>
              <a:rPr sz="1000" dirty="0">
                <a:latin typeface="TT Supermolot Regular"/>
                <a:cs typeface="TT Supermolot Regular"/>
              </a:rPr>
              <a:t>Proces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ten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polega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wykorzystaniu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energii</a:t>
            </a:r>
            <a:r>
              <a:rPr sz="1000" spc="-10" dirty="0">
                <a:latin typeface="TT Supermolot Regular"/>
                <a:cs typeface="TT Supermolot Regular"/>
              </a:rPr>
              <a:t> elektrycznej </a:t>
            </a:r>
            <a:r>
              <a:rPr sz="1000" dirty="0">
                <a:latin typeface="TT Supermolot Regular"/>
                <a:cs typeface="TT Supermolot Regular"/>
              </a:rPr>
              <a:t>wytwarzanej przez ogniwa paliwowe do </a:t>
            </a:r>
            <a:r>
              <a:rPr sz="1000" spc="-10" dirty="0">
                <a:latin typeface="TT Supermolot Regular"/>
                <a:cs typeface="TT Supermolot Regular"/>
              </a:rPr>
              <a:t>ogrzewania</a:t>
            </a:r>
            <a:r>
              <a:rPr sz="1000" spc="50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wody lub powietrza. Jest to bardziej efektywny </a:t>
            </a:r>
            <a:r>
              <a:rPr sz="1000" spc="-10" dirty="0">
                <a:latin typeface="TT Supermolot Regular"/>
                <a:cs typeface="TT Supermolot Regular"/>
              </a:rPr>
              <a:t>sposób </a:t>
            </a:r>
            <a:r>
              <a:rPr sz="1000" dirty="0">
                <a:latin typeface="TT Supermolot Regular"/>
                <a:cs typeface="TT Supermolot Regular"/>
              </a:rPr>
              <a:t>wytwarzania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ciepła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niż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tradycyjne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metody,</a:t>
            </a:r>
            <a:r>
              <a:rPr sz="1000" spc="-10" dirty="0">
                <a:latin typeface="TT Supermolot Regular"/>
                <a:cs typeface="TT Supermolot Regular"/>
              </a:rPr>
              <a:t> ponieważ </a:t>
            </a:r>
            <a:r>
              <a:rPr sz="1000" dirty="0">
                <a:latin typeface="TT Supermolot Regular"/>
                <a:cs typeface="TT Supermolot Regular"/>
              </a:rPr>
              <a:t>ogniwa paliwowe są znacznie bardziej sprawne </a:t>
            </a:r>
            <a:r>
              <a:rPr sz="1000" spc="-25" dirty="0">
                <a:latin typeface="TT Supermolot Regular"/>
                <a:cs typeface="TT Supermolot Regular"/>
              </a:rPr>
              <a:t>niż </a:t>
            </a:r>
            <a:r>
              <a:rPr sz="1000" dirty="0">
                <a:latin typeface="TT Supermolot Regular"/>
                <a:cs typeface="TT Supermolot Regular"/>
              </a:rPr>
              <a:t>tradycyjne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generatory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ciepła.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Ponadto,</a:t>
            </a:r>
            <a:r>
              <a:rPr sz="1000" spc="-10" dirty="0">
                <a:latin typeface="TT Supermolot Regular"/>
                <a:cs typeface="TT Supermolot Regular"/>
              </a:rPr>
              <a:t> korzystając</a:t>
            </a:r>
            <a:endParaRPr sz="1000">
              <a:latin typeface="TT Supermolot Regular"/>
              <a:cs typeface="TT Supermolot Regular"/>
            </a:endParaRPr>
          </a:p>
          <a:p>
            <a:pPr marL="12700" marR="241300">
              <a:lnSpc>
                <a:spcPts val="1500"/>
              </a:lnSpc>
            </a:pP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tego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rozwiązania,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można unikać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emisji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szkodliwych substancji.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39301" y="3395731"/>
            <a:ext cx="3196590" cy="17672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200" spc="-10" dirty="0">
                <a:solidFill>
                  <a:srgbClr val="3A9BDC"/>
                </a:solidFill>
                <a:latin typeface="TT Supermolot Bold"/>
                <a:cs typeface="TT Supermolot Bold"/>
              </a:rPr>
              <a:t>KOGENERACJA</a:t>
            </a:r>
            <a:endParaRPr sz="1200">
              <a:latin typeface="TT Supermolot Bold"/>
              <a:cs typeface="TT Supermolot Bold"/>
            </a:endParaRPr>
          </a:p>
          <a:p>
            <a:pPr marL="12700" marR="5080">
              <a:lnSpc>
                <a:spcPts val="1500"/>
              </a:lnSpc>
              <a:spcBef>
                <a:spcPts val="60"/>
              </a:spcBef>
            </a:pPr>
            <a:r>
              <a:rPr sz="1000" dirty="0">
                <a:latin typeface="TT Supermolot Regular"/>
                <a:cs typeface="TT Supermolot Regular"/>
              </a:rPr>
              <a:t>Technologia wodorowa może być wykorzystana </a:t>
            </a:r>
            <a:r>
              <a:rPr sz="1000" spc="-25" dirty="0">
                <a:latin typeface="TT Supermolot Regular"/>
                <a:cs typeface="TT Supermolot Regular"/>
              </a:rPr>
              <a:t>do </a:t>
            </a:r>
            <a:r>
              <a:rPr sz="1000" dirty="0">
                <a:latin typeface="TT Supermolot Regular"/>
                <a:cs typeface="TT Supermolot Regular"/>
              </a:rPr>
              <a:t>kogeneracji, czyli jednoczesnej produkcji </a:t>
            </a:r>
            <a:r>
              <a:rPr sz="1000" spc="-10" dirty="0">
                <a:latin typeface="TT Supermolot Regular"/>
                <a:cs typeface="TT Supermolot Regular"/>
              </a:rPr>
              <a:t>energii </a:t>
            </a:r>
            <a:r>
              <a:rPr sz="1000" dirty="0">
                <a:latin typeface="TT Supermolot Regular"/>
                <a:cs typeface="TT Supermolot Regular"/>
              </a:rPr>
              <a:t>elektrycznej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ciepła.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Kogenerator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wodorowy </a:t>
            </a:r>
            <a:r>
              <a:rPr sz="1000" dirty="0">
                <a:latin typeface="TT Supermolot Regular"/>
                <a:cs typeface="TT Supermolot Regular"/>
              </a:rPr>
              <a:t>wykorzystuje wodór do zasilania silnika lub </a:t>
            </a:r>
            <a:r>
              <a:rPr sz="1000" spc="-10" dirty="0">
                <a:latin typeface="TT Supermolot Regular"/>
                <a:cs typeface="TT Supermolot Regular"/>
              </a:rPr>
              <a:t>turbiny, </a:t>
            </a:r>
            <a:r>
              <a:rPr sz="1000" dirty="0">
                <a:latin typeface="TT Supermolot Regular"/>
                <a:cs typeface="TT Supermolot Regular"/>
              </a:rPr>
              <a:t>generujące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energię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elektryczną,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następnie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ciepło </a:t>
            </a:r>
            <a:r>
              <a:rPr sz="1000" dirty="0">
                <a:latin typeface="TT Supermolot Regular"/>
                <a:cs typeface="TT Supermolot Regular"/>
              </a:rPr>
              <a:t>produkowane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jako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produkt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uboczny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procesu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jest </a:t>
            </a:r>
            <a:r>
              <a:rPr sz="1000" dirty="0">
                <a:latin typeface="TT Supermolot Regular"/>
                <a:cs typeface="TT Supermolot Regular"/>
              </a:rPr>
              <a:t>wykorzystywane do ogrzewania budynków lub do </a:t>
            </a:r>
            <a:r>
              <a:rPr sz="1000" spc="-10" dirty="0">
                <a:latin typeface="TT Supermolot Regular"/>
                <a:cs typeface="TT Supermolot Regular"/>
              </a:rPr>
              <a:t>innych </a:t>
            </a:r>
            <a:r>
              <a:rPr sz="1000" dirty="0">
                <a:latin typeface="TT Supermolot Regular"/>
                <a:cs typeface="TT Supermolot Regular"/>
              </a:rPr>
              <a:t>celów </a:t>
            </a:r>
            <a:r>
              <a:rPr sz="1000" spc="-10" dirty="0">
                <a:latin typeface="TT Supermolot Regular"/>
                <a:cs typeface="TT Supermolot Regular"/>
              </a:rPr>
              <a:t>przemysłowych.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9998" y="719683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876305"/>
            <a:ext cx="9042400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1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90"/>
              </a:lnSpc>
              <a:tabLst>
                <a:tab pos="2034539" algn="l"/>
                <a:tab pos="2517140" algn="l"/>
                <a:tab pos="715581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a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magazynowanie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energii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9998" y="719683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10" dirty="0"/>
              <a:t> </a:t>
            </a:r>
            <a:r>
              <a:rPr dirty="0"/>
              <a:t>nr</a:t>
            </a:r>
            <a:r>
              <a:rPr spc="-5" dirty="0"/>
              <a:t> </a:t>
            </a:r>
            <a:r>
              <a:rPr dirty="0"/>
              <a:t>9</a:t>
            </a:r>
            <a:r>
              <a:rPr spc="-5" dirty="0"/>
              <a:t> </a:t>
            </a:r>
            <a:r>
              <a:rPr dirty="0"/>
              <a:t>//</a:t>
            </a:r>
            <a:r>
              <a:rPr spc="-10" dirty="0"/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0" dirty="0"/>
              <a:t> Zastosowania</a:t>
            </a:r>
            <a:r>
              <a:rPr spc="-5" dirty="0"/>
              <a:t> </a:t>
            </a:r>
            <a:r>
              <a:rPr spc="-10" dirty="0"/>
              <a:t>wodoru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9994" y="4462957"/>
            <a:ext cx="90170" cy="90170"/>
          </a:xfrm>
          <a:custGeom>
            <a:avLst/>
            <a:gdLst/>
            <a:ahLst/>
            <a:cxnLst/>
            <a:rect l="l" t="t" r="r" b="b"/>
            <a:pathLst>
              <a:path w="90170" h="90170">
                <a:moveTo>
                  <a:pt x="90004" y="0"/>
                </a:moveTo>
                <a:lnTo>
                  <a:pt x="0" y="0"/>
                </a:lnTo>
                <a:lnTo>
                  <a:pt x="0" y="90004"/>
                </a:lnTo>
                <a:lnTo>
                  <a:pt x="90004" y="90004"/>
                </a:lnTo>
                <a:lnTo>
                  <a:pt x="90004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9994" y="4748707"/>
            <a:ext cx="90170" cy="90170"/>
          </a:xfrm>
          <a:custGeom>
            <a:avLst/>
            <a:gdLst/>
            <a:ahLst/>
            <a:cxnLst/>
            <a:rect l="l" t="t" r="r" b="b"/>
            <a:pathLst>
              <a:path w="90170" h="90170">
                <a:moveTo>
                  <a:pt x="90004" y="0"/>
                </a:moveTo>
                <a:lnTo>
                  <a:pt x="0" y="0"/>
                </a:lnTo>
                <a:lnTo>
                  <a:pt x="0" y="90004"/>
                </a:lnTo>
                <a:lnTo>
                  <a:pt x="90004" y="90004"/>
                </a:lnTo>
                <a:lnTo>
                  <a:pt x="90004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9994" y="5034457"/>
            <a:ext cx="90170" cy="90170"/>
          </a:xfrm>
          <a:custGeom>
            <a:avLst/>
            <a:gdLst/>
            <a:ahLst/>
            <a:cxnLst/>
            <a:rect l="l" t="t" r="r" b="b"/>
            <a:pathLst>
              <a:path w="90170" h="90170">
                <a:moveTo>
                  <a:pt x="90004" y="0"/>
                </a:moveTo>
                <a:lnTo>
                  <a:pt x="0" y="0"/>
                </a:lnTo>
                <a:lnTo>
                  <a:pt x="0" y="90004"/>
                </a:lnTo>
                <a:lnTo>
                  <a:pt x="90004" y="90004"/>
                </a:lnTo>
                <a:lnTo>
                  <a:pt x="90004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7300" y="2959105"/>
            <a:ext cx="6602095" cy="239903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Energię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elektryczną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uzyskaną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OZE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można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wykorzystać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elektrolizy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wody,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dzięki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czemu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można </a:t>
            </a:r>
            <a:r>
              <a:rPr sz="1200" dirty="0">
                <a:latin typeface="TT Supermolot Regular"/>
                <a:cs typeface="TT Supermolot Regular"/>
              </a:rPr>
              <a:t>przekształcić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ją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wodór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tlen.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wyprodukowany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ten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sposób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może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być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następnie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przecho- wywany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używany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produkcji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energii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ogniwach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paliwowych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lub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innych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aplikacjach,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kiedy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to </a:t>
            </a:r>
            <a:r>
              <a:rPr sz="1200" spc="-10" dirty="0">
                <a:latin typeface="TT Supermolot Regular"/>
                <a:cs typeface="TT Supermolot Regular"/>
              </a:rPr>
              <a:t>potrzebne.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efektywny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sposób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magazynowania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elektrycznej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postaci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wodoru,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który </a:t>
            </a:r>
            <a:r>
              <a:rPr sz="1200" dirty="0">
                <a:latin typeface="TT Supermolot Regular"/>
                <a:cs typeface="TT Supermolot Regular"/>
              </a:rPr>
              <a:t>może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być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używany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sytuacjach,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gdy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inne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źródła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są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niedostępne.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 algn="just">
              <a:lnSpc>
                <a:spcPct val="100000"/>
              </a:lnSpc>
            </a:pPr>
            <a:r>
              <a:rPr sz="1200" dirty="0">
                <a:latin typeface="TT Supermolot Regular"/>
                <a:cs typeface="TT Supermolot Regular"/>
              </a:rPr>
              <a:t>Rozwiązanie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kilka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atutów:</a:t>
            </a:r>
            <a:endParaRPr sz="1200">
              <a:latin typeface="TT Supermolot Regular"/>
              <a:cs typeface="TT Supermolot Regular"/>
            </a:endParaRPr>
          </a:p>
          <a:p>
            <a:pPr marL="135890">
              <a:lnSpc>
                <a:spcPct val="100000"/>
              </a:lnSpc>
              <a:spcBef>
                <a:spcPts val="810"/>
              </a:spcBef>
            </a:pPr>
            <a:r>
              <a:rPr sz="1200" dirty="0">
                <a:latin typeface="TT Supermolot Regular"/>
                <a:cs typeface="TT Supermolot Regular"/>
              </a:rPr>
              <a:t>wykorzystuje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nadwyżki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energii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wytwarzanej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OZE,</a:t>
            </a:r>
            <a:endParaRPr sz="1200">
              <a:latin typeface="TT Supermolot Regular"/>
              <a:cs typeface="TT Supermolot Regular"/>
            </a:endParaRPr>
          </a:p>
          <a:p>
            <a:pPr marL="135890">
              <a:lnSpc>
                <a:spcPct val="100000"/>
              </a:lnSpc>
              <a:spcBef>
                <a:spcPts val="810"/>
              </a:spcBef>
            </a:pPr>
            <a:r>
              <a:rPr sz="1200" dirty="0">
                <a:latin typeface="TT Supermolot Regular"/>
                <a:cs typeface="TT Supermolot Regular"/>
              </a:rPr>
              <a:t>możliwe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odseparowanie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miejsca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wytwarzania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zużywania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energii,</a:t>
            </a:r>
            <a:endParaRPr sz="1200">
              <a:latin typeface="TT Supermolot Regular"/>
              <a:cs typeface="TT Supermolot Regular"/>
            </a:endParaRPr>
          </a:p>
          <a:p>
            <a:pPr marL="156210" marR="2265680" indent="-20955">
              <a:lnSpc>
                <a:spcPct val="104200"/>
              </a:lnSpc>
              <a:spcBef>
                <a:spcPts val="750"/>
              </a:spcBef>
            </a:pPr>
            <a:r>
              <a:rPr sz="1200" dirty="0">
                <a:latin typeface="TT Supermolot Regular"/>
                <a:cs typeface="TT Supermolot Regular"/>
              </a:rPr>
              <a:t>ograniczenie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inwestycji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(kosztów)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sieci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elektroenergetyczne, </a:t>
            </a:r>
            <a:r>
              <a:rPr sz="1200" dirty="0">
                <a:latin typeface="TT Supermolot Regular"/>
                <a:cs typeface="TT Supermolot Regular"/>
              </a:rPr>
              <a:t>zapewniając</a:t>
            </a:r>
            <a:r>
              <a:rPr sz="1200" spc="-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większą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elastyczność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ich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pracy.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18845" y="5942788"/>
            <a:ext cx="327660" cy="327660"/>
          </a:xfrm>
          <a:custGeom>
            <a:avLst/>
            <a:gdLst/>
            <a:ahLst/>
            <a:cxnLst/>
            <a:rect l="l" t="t" r="r" b="b"/>
            <a:pathLst>
              <a:path w="327660" h="327660">
                <a:moveTo>
                  <a:pt x="163804" y="327596"/>
                </a:moveTo>
                <a:lnTo>
                  <a:pt x="207348" y="321745"/>
                </a:lnTo>
                <a:lnTo>
                  <a:pt x="246477" y="305234"/>
                </a:lnTo>
                <a:lnTo>
                  <a:pt x="279630" y="279623"/>
                </a:lnTo>
                <a:lnTo>
                  <a:pt x="305244" y="246474"/>
                </a:lnTo>
                <a:lnTo>
                  <a:pt x="321757" y="207347"/>
                </a:lnTo>
                <a:lnTo>
                  <a:pt x="327609" y="163804"/>
                </a:lnTo>
                <a:lnTo>
                  <a:pt x="321757" y="120256"/>
                </a:lnTo>
                <a:lnTo>
                  <a:pt x="305244" y="81125"/>
                </a:lnTo>
                <a:lnTo>
                  <a:pt x="279630" y="47974"/>
                </a:lnTo>
                <a:lnTo>
                  <a:pt x="246477" y="22362"/>
                </a:lnTo>
                <a:lnTo>
                  <a:pt x="207348" y="5850"/>
                </a:lnTo>
                <a:lnTo>
                  <a:pt x="163804" y="0"/>
                </a:lnTo>
                <a:lnTo>
                  <a:pt x="120260" y="5850"/>
                </a:lnTo>
                <a:lnTo>
                  <a:pt x="81131" y="22362"/>
                </a:lnTo>
                <a:lnTo>
                  <a:pt x="47979" y="47974"/>
                </a:lnTo>
                <a:lnTo>
                  <a:pt x="22365" y="81125"/>
                </a:lnTo>
                <a:lnTo>
                  <a:pt x="5851" y="120256"/>
                </a:lnTo>
                <a:lnTo>
                  <a:pt x="0" y="163804"/>
                </a:lnTo>
                <a:lnTo>
                  <a:pt x="5851" y="207347"/>
                </a:lnTo>
                <a:lnTo>
                  <a:pt x="22365" y="246474"/>
                </a:lnTo>
                <a:lnTo>
                  <a:pt x="47979" y="279623"/>
                </a:lnTo>
                <a:lnTo>
                  <a:pt x="81131" y="305234"/>
                </a:lnTo>
                <a:lnTo>
                  <a:pt x="120260" y="321745"/>
                </a:lnTo>
                <a:lnTo>
                  <a:pt x="163804" y="327596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075301" y="6053404"/>
            <a:ext cx="415290" cy="732155"/>
            <a:chOff x="5075301" y="6053404"/>
            <a:chExt cx="415290" cy="732155"/>
          </a:xfrm>
        </p:grpSpPr>
        <p:sp>
          <p:nvSpPr>
            <p:cNvPr id="4" name="object 4"/>
            <p:cNvSpPr/>
            <p:nvPr/>
          </p:nvSpPr>
          <p:spPr>
            <a:xfrm>
              <a:off x="5118845" y="6451036"/>
              <a:ext cx="327660" cy="327660"/>
            </a:xfrm>
            <a:custGeom>
              <a:avLst/>
              <a:gdLst/>
              <a:ahLst/>
              <a:cxnLst/>
              <a:rect l="l" t="t" r="r" b="b"/>
              <a:pathLst>
                <a:path w="327660" h="327659">
                  <a:moveTo>
                    <a:pt x="163804" y="327609"/>
                  </a:moveTo>
                  <a:lnTo>
                    <a:pt x="207348" y="321758"/>
                  </a:lnTo>
                  <a:lnTo>
                    <a:pt x="246477" y="305246"/>
                  </a:lnTo>
                  <a:lnTo>
                    <a:pt x="279630" y="279634"/>
                  </a:lnTo>
                  <a:lnTo>
                    <a:pt x="305244" y="246483"/>
                  </a:lnTo>
                  <a:lnTo>
                    <a:pt x="321757" y="207353"/>
                  </a:lnTo>
                  <a:lnTo>
                    <a:pt x="327609" y="163804"/>
                  </a:lnTo>
                  <a:lnTo>
                    <a:pt x="321757" y="120260"/>
                  </a:lnTo>
                  <a:lnTo>
                    <a:pt x="305244" y="81131"/>
                  </a:lnTo>
                  <a:lnTo>
                    <a:pt x="279630" y="47979"/>
                  </a:lnTo>
                  <a:lnTo>
                    <a:pt x="246477" y="22365"/>
                  </a:lnTo>
                  <a:lnTo>
                    <a:pt x="207348" y="5851"/>
                  </a:lnTo>
                  <a:lnTo>
                    <a:pt x="163804" y="0"/>
                  </a:lnTo>
                  <a:lnTo>
                    <a:pt x="120260" y="5851"/>
                  </a:lnTo>
                  <a:lnTo>
                    <a:pt x="81131" y="22365"/>
                  </a:lnTo>
                  <a:lnTo>
                    <a:pt x="47979" y="47979"/>
                  </a:lnTo>
                  <a:lnTo>
                    <a:pt x="22365" y="81131"/>
                  </a:lnTo>
                  <a:lnTo>
                    <a:pt x="5851" y="120260"/>
                  </a:lnTo>
                  <a:lnTo>
                    <a:pt x="0" y="163804"/>
                  </a:lnTo>
                  <a:lnTo>
                    <a:pt x="5851" y="207353"/>
                  </a:lnTo>
                  <a:lnTo>
                    <a:pt x="22365" y="246483"/>
                  </a:lnTo>
                  <a:lnTo>
                    <a:pt x="47979" y="279634"/>
                  </a:lnTo>
                  <a:lnTo>
                    <a:pt x="81131" y="305246"/>
                  </a:lnTo>
                  <a:lnTo>
                    <a:pt x="120260" y="321758"/>
                  </a:lnTo>
                  <a:lnTo>
                    <a:pt x="163804" y="32760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17655" y="6137211"/>
              <a:ext cx="330200" cy="454659"/>
            </a:xfrm>
            <a:custGeom>
              <a:avLst/>
              <a:gdLst/>
              <a:ahLst/>
              <a:cxnLst/>
              <a:rect l="l" t="t" r="r" b="b"/>
              <a:pathLst>
                <a:path w="330200" h="454659">
                  <a:moveTo>
                    <a:pt x="329996" y="0"/>
                  </a:moveTo>
                  <a:lnTo>
                    <a:pt x="0" y="0"/>
                  </a:lnTo>
                  <a:lnTo>
                    <a:pt x="0" y="454279"/>
                  </a:lnTo>
                  <a:lnTo>
                    <a:pt x="329996" y="454279"/>
                  </a:lnTo>
                  <a:lnTo>
                    <a:pt x="3299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17655" y="6137211"/>
              <a:ext cx="330200" cy="454659"/>
            </a:xfrm>
            <a:custGeom>
              <a:avLst/>
              <a:gdLst/>
              <a:ahLst/>
              <a:cxnLst/>
              <a:rect l="l" t="t" r="r" b="b"/>
              <a:pathLst>
                <a:path w="330200" h="454659">
                  <a:moveTo>
                    <a:pt x="0" y="454279"/>
                  </a:moveTo>
                  <a:lnTo>
                    <a:pt x="329996" y="454279"/>
                  </a:lnTo>
                  <a:lnTo>
                    <a:pt x="329996" y="0"/>
                  </a:lnTo>
                  <a:lnTo>
                    <a:pt x="0" y="0"/>
                  </a:lnTo>
                  <a:lnTo>
                    <a:pt x="0" y="45427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81651" y="6104572"/>
              <a:ext cx="402590" cy="30480"/>
            </a:xfrm>
            <a:custGeom>
              <a:avLst/>
              <a:gdLst/>
              <a:ahLst/>
              <a:cxnLst/>
              <a:rect l="l" t="t" r="r" b="b"/>
              <a:pathLst>
                <a:path w="402589" h="30479">
                  <a:moveTo>
                    <a:pt x="402005" y="0"/>
                  </a:moveTo>
                  <a:lnTo>
                    <a:pt x="0" y="0"/>
                  </a:lnTo>
                  <a:lnTo>
                    <a:pt x="0" y="30086"/>
                  </a:lnTo>
                  <a:lnTo>
                    <a:pt x="402005" y="30086"/>
                  </a:lnTo>
                  <a:lnTo>
                    <a:pt x="402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081651" y="6104572"/>
              <a:ext cx="402590" cy="30480"/>
            </a:xfrm>
            <a:custGeom>
              <a:avLst/>
              <a:gdLst/>
              <a:ahLst/>
              <a:cxnLst/>
              <a:rect l="l" t="t" r="r" b="b"/>
              <a:pathLst>
                <a:path w="402589" h="30479">
                  <a:moveTo>
                    <a:pt x="0" y="30086"/>
                  </a:moveTo>
                  <a:lnTo>
                    <a:pt x="402005" y="30086"/>
                  </a:lnTo>
                  <a:lnTo>
                    <a:pt x="402005" y="0"/>
                  </a:lnTo>
                  <a:lnTo>
                    <a:pt x="0" y="0"/>
                  </a:lnTo>
                  <a:lnTo>
                    <a:pt x="0" y="30086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81651" y="6626390"/>
              <a:ext cx="402590" cy="30480"/>
            </a:xfrm>
            <a:custGeom>
              <a:avLst/>
              <a:gdLst/>
              <a:ahLst/>
              <a:cxnLst/>
              <a:rect l="l" t="t" r="r" b="b"/>
              <a:pathLst>
                <a:path w="402589" h="30479">
                  <a:moveTo>
                    <a:pt x="402005" y="0"/>
                  </a:moveTo>
                  <a:lnTo>
                    <a:pt x="0" y="0"/>
                  </a:lnTo>
                  <a:lnTo>
                    <a:pt x="0" y="30099"/>
                  </a:lnTo>
                  <a:lnTo>
                    <a:pt x="402005" y="30099"/>
                  </a:lnTo>
                  <a:lnTo>
                    <a:pt x="402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081651" y="6626390"/>
              <a:ext cx="402590" cy="30480"/>
            </a:xfrm>
            <a:custGeom>
              <a:avLst/>
              <a:gdLst/>
              <a:ahLst/>
              <a:cxnLst/>
              <a:rect l="l" t="t" r="r" b="b"/>
              <a:pathLst>
                <a:path w="402589" h="30479">
                  <a:moveTo>
                    <a:pt x="0" y="30099"/>
                  </a:moveTo>
                  <a:lnTo>
                    <a:pt x="402005" y="30099"/>
                  </a:lnTo>
                  <a:lnTo>
                    <a:pt x="402005" y="0"/>
                  </a:lnTo>
                  <a:lnTo>
                    <a:pt x="0" y="0"/>
                  </a:lnTo>
                  <a:lnTo>
                    <a:pt x="0" y="3009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81651" y="6072352"/>
              <a:ext cx="402590" cy="30480"/>
            </a:xfrm>
            <a:custGeom>
              <a:avLst/>
              <a:gdLst/>
              <a:ahLst/>
              <a:cxnLst/>
              <a:rect l="l" t="t" r="r" b="b"/>
              <a:pathLst>
                <a:path w="402589" h="30479">
                  <a:moveTo>
                    <a:pt x="402005" y="0"/>
                  </a:moveTo>
                  <a:lnTo>
                    <a:pt x="0" y="0"/>
                  </a:lnTo>
                  <a:lnTo>
                    <a:pt x="0" y="30099"/>
                  </a:lnTo>
                  <a:lnTo>
                    <a:pt x="402005" y="30099"/>
                  </a:lnTo>
                  <a:lnTo>
                    <a:pt x="402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81651" y="6072352"/>
              <a:ext cx="402590" cy="30480"/>
            </a:xfrm>
            <a:custGeom>
              <a:avLst/>
              <a:gdLst/>
              <a:ahLst/>
              <a:cxnLst/>
              <a:rect l="l" t="t" r="r" b="b"/>
              <a:pathLst>
                <a:path w="402589" h="30479">
                  <a:moveTo>
                    <a:pt x="0" y="30099"/>
                  </a:moveTo>
                  <a:lnTo>
                    <a:pt x="402005" y="30099"/>
                  </a:lnTo>
                  <a:lnTo>
                    <a:pt x="402005" y="0"/>
                  </a:lnTo>
                  <a:lnTo>
                    <a:pt x="0" y="0"/>
                  </a:lnTo>
                  <a:lnTo>
                    <a:pt x="0" y="3009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081651" y="6594195"/>
              <a:ext cx="402590" cy="30480"/>
            </a:xfrm>
            <a:custGeom>
              <a:avLst/>
              <a:gdLst/>
              <a:ahLst/>
              <a:cxnLst/>
              <a:rect l="l" t="t" r="r" b="b"/>
              <a:pathLst>
                <a:path w="402589" h="30479">
                  <a:moveTo>
                    <a:pt x="402005" y="0"/>
                  </a:moveTo>
                  <a:lnTo>
                    <a:pt x="0" y="0"/>
                  </a:lnTo>
                  <a:lnTo>
                    <a:pt x="0" y="30099"/>
                  </a:lnTo>
                  <a:lnTo>
                    <a:pt x="402005" y="30099"/>
                  </a:lnTo>
                  <a:lnTo>
                    <a:pt x="4020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81651" y="6594195"/>
              <a:ext cx="402590" cy="30480"/>
            </a:xfrm>
            <a:custGeom>
              <a:avLst/>
              <a:gdLst/>
              <a:ahLst/>
              <a:cxnLst/>
              <a:rect l="l" t="t" r="r" b="b"/>
              <a:pathLst>
                <a:path w="402589" h="30479">
                  <a:moveTo>
                    <a:pt x="0" y="30099"/>
                  </a:moveTo>
                  <a:lnTo>
                    <a:pt x="402005" y="30099"/>
                  </a:lnTo>
                  <a:lnTo>
                    <a:pt x="402005" y="0"/>
                  </a:lnTo>
                  <a:lnTo>
                    <a:pt x="0" y="0"/>
                  </a:lnTo>
                  <a:lnTo>
                    <a:pt x="0" y="3009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89105" y="6061030"/>
              <a:ext cx="390525" cy="609600"/>
            </a:xfrm>
            <a:custGeom>
              <a:avLst/>
              <a:gdLst/>
              <a:ahLst/>
              <a:cxnLst/>
              <a:rect l="l" t="t" r="r" b="b"/>
              <a:pathLst>
                <a:path w="390525" h="609600">
                  <a:moveTo>
                    <a:pt x="0" y="0"/>
                  </a:moveTo>
                  <a:lnTo>
                    <a:pt x="390093" y="0"/>
                  </a:lnTo>
                </a:path>
                <a:path w="390525" h="609600">
                  <a:moveTo>
                    <a:pt x="0" y="609434"/>
                  </a:moveTo>
                  <a:lnTo>
                    <a:pt x="390093" y="609434"/>
                  </a:lnTo>
                </a:path>
              </a:pathLst>
            </a:custGeom>
            <a:ln w="15252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47999" y="6173683"/>
              <a:ext cx="0" cy="389255"/>
            </a:xfrm>
            <a:custGeom>
              <a:avLst/>
              <a:gdLst/>
              <a:ahLst/>
              <a:cxnLst/>
              <a:rect l="l" t="t" r="r" b="b"/>
              <a:pathLst>
                <a:path h="389254">
                  <a:moveTo>
                    <a:pt x="0" y="0"/>
                  </a:moveTo>
                  <a:lnTo>
                    <a:pt x="0" y="38912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47300" y="876305"/>
            <a:ext cx="3721100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1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90"/>
              </a:lnSpc>
              <a:tabLst>
                <a:tab pos="2034539" algn="l"/>
                <a:tab pos="24917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+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20" dirty="0">
                <a:solidFill>
                  <a:srgbClr val="3A9BDC"/>
                </a:solidFill>
                <a:latin typeface="TT Supermolot Light"/>
                <a:cs typeface="TT Supermolot Light"/>
              </a:rPr>
              <a:t>azot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5700" y="2959105"/>
            <a:ext cx="6804659" cy="2494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13664" marR="106045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Amoniak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(NH</a:t>
            </a:r>
            <a:r>
              <a:rPr sz="1800" baseline="-27777" dirty="0">
                <a:latin typeface="TT Supermolot Regular"/>
                <a:cs typeface="TT Supermolot Regular"/>
              </a:rPr>
              <a:t>³</a:t>
            </a:r>
            <a:r>
              <a:rPr sz="1200" dirty="0">
                <a:latin typeface="TT Supermolot Regular"/>
                <a:cs typeface="TT Supermolot Regular"/>
              </a:rPr>
              <a:t>)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stanowi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jeden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kluczowych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związków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chemicznych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wykorzystywanych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nawóz, 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także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znajduje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zastosowanie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produkcji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polimerów,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farmaceutyków,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czujników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gazu,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materiałów </a:t>
            </a:r>
            <a:r>
              <a:rPr sz="1200" dirty="0">
                <a:latin typeface="TT Supermolot Regular"/>
                <a:cs typeface="TT Supermolot Regular"/>
              </a:rPr>
              <a:t>wybuchowych,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czynnik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chłodniczy.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jego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wytwarzania,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znany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Habera, </a:t>
            </a:r>
            <a:r>
              <a:rPr sz="1200" dirty="0">
                <a:latin typeface="TT Supermolot Regular"/>
                <a:cs typeface="TT Supermolot Regular"/>
              </a:rPr>
              <a:t>opiera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reakcji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czystego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azotu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(N</a:t>
            </a:r>
            <a:r>
              <a:rPr sz="1800" baseline="-27777" dirty="0">
                <a:latin typeface="TT Supermolot Regular"/>
                <a:cs typeface="TT Supermolot Regular"/>
              </a:rPr>
              <a:t>²</a:t>
            </a:r>
            <a:r>
              <a:rPr sz="1200" dirty="0">
                <a:latin typeface="TT Supermolot Regular"/>
                <a:cs typeface="TT Supermolot Regular"/>
              </a:rPr>
              <a:t>)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wodoru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(H</a:t>
            </a:r>
            <a:r>
              <a:rPr sz="1800" baseline="-27777" dirty="0">
                <a:latin typeface="TT Supermolot Regular"/>
                <a:cs typeface="TT Supermolot Regular"/>
              </a:rPr>
              <a:t>²</a:t>
            </a:r>
            <a:r>
              <a:rPr sz="1200" dirty="0">
                <a:latin typeface="TT Supermolot Regular"/>
                <a:cs typeface="TT Supermolot Regular"/>
              </a:rPr>
              <a:t>)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proporcji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1:3,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pod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ciśnieniem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20-30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MPa</a:t>
            </a:r>
            <a:r>
              <a:rPr sz="1200" dirty="0">
                <a:latin typeface="TT Supermolot Regular"/>
                <a:cs typeface="TT Supermolot Regular"/>
              </a:rPr>
              <a:t> i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temperaturze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300-500°C.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Wynikiem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tej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reakcji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amoniak,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przy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czym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powstają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żadne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do- </a:t>
            </a:r>
            <a:r>
              <a:rPr sz="1200" dirty="0">
                <a:latin typeface="TT Supermolot Regular"/>
                <a:cs typeface="TT Supermolot Regular"/>
              </a:rPr>
              <a:t>datkowe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produkty. Ze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względu na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szerokie spektrum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zastosowań amoniaku, zakłady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produkcyjne </a:t>
            </a:r>
            <a:r>
              <a:rPr sz="1200" dirty="0">
                <a:latin typeface="TT Supermolot Regular"/>
                <a:cs typeface="TT Supermolot Regular"/>
              </a:rPr>
              <a:t>są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obecnie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głównymi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odbiorcami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sprawia,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sektor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ten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pozostaje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istotnym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graczem</a:t>
            </a:r>
            <a:r>
              <a:rPr sz="1200" spc="-25" dirty="0">
                <a:latin typeface="TT Supermolot Regular"/>
                <a:cs typeface="TT Supermolot Regular"/>
              </a:rPr>
              <a:t> na </a:t>
            </a:r>
            <a:r>
              <a:rPr sz="1200" dirty="0">
                <a:latin typeface="TT Supermolot Regular"/>
                <a:cs typeface="TT Supermolot Regular"/>
              </a:rPr>
              <a:t>rynku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wodorowym.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13664" marR="105410" algn="just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Polsce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rocznie</a:t>
            </a:r>
            <a:r>
              <a:rPr sz="1200" spc="-5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zużywa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się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420</a:t>
            </a:r>
            <a:r>
              <a:rPr sz="1200" spc="-5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tys.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ton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wodoru</a:t>
            </a:r>
            <a:r>
              <a:rPr sz="1200" spc="-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produkcji</a:t>
            </a:r>
            <a:r>
              <a:rPr sz="1200" spc="-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amoniaku.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Wytwarzany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jest</a:t>
            </a:r>
            <a:r>
              <a:rPr sz="1200" spc="-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on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głów- </a:t>
            </a:r>
            <a:r>
              <a:rPr sz="1200" dirty="0">
                <a:latin typeface="TT Supermolot Regular"/>
                <a:cs typeface="TT Supermolot Regular"/>
              </a:rPr>
              <a:t>nie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poprzez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reforming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parowy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gazu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ziemnego,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wiąże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wysoką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emisyjnością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tego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procesu. </a:t>
            </a:r>
            <a:r>
              <a:rPr sz="1200" dirty="0">
                <a:latin typeface="TT Supermolot Regular"/>
                <a:cs typeface="TT Supermolot Regular"/>
              </a:rPr>
              <a:t>Zastosowanie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zielonego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wodoru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pozwala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zredukować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emisję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800" baseline="-27777" dirty="0">
                <a:latin typeface="TT Supermolot Regular"/>
                <a:cs typeface="TT Supermolot Regular"/>
              </a:rPr>
              <a:t>²</a:t>
            </a:r>
            <a:r>
              <a:rPr sz="1800" spc="120" baseline="-27777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produkcji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amoniaku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zera, </a:t>
            </a:r>
            <a:r>
              <a:rPr sz="1200" dirty="0">
                <a:latin typeface="TT Supermolot Regular"/>
                <a:cs typeface="TT Supermolot Regular"/>
              </a:rPr>
              <a:t>bez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konieczności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zmiany</a:t>
            </a:r>
            <a:r>
              <a:rPr sz="1200" spc="-10" dirty="0">
                <a:latin typeface="TT Supermolot Regular"/>
                <a:cs typeface="TT Supermolot Regular"/>
              </a:rPr>
              <a:t> infrastruktury.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47300" y="387355"/>
            <a:ext cx="4479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9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Zastosowania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9998" y="7200006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47300" y="5737783"/>
            <a:ext cx="6299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NATURAL </a:t>
            </a:r>
            <a:r>
              <a:rPr sz="1100" spc="-25" dirty="0">
                <a:latin typeface="TT Supermolot Bold"/>
                <a:cs typeface="TT Supermolot Bold"/>
              </a:rPr>
              <a:t>GAS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20627" y="5737783"/>
            <a:ext cx="79311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STEAM REFORMING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07928" y="5804420"/>
            <a:ext cx="2971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latin typeface="TT Supermolot Bold"/>
                <a:cs typeface="TT Supermolot Bold"/>
              </a:rPr>
              <a:t>CH</a:t>
            </a:r>
            <a:r>
              <a:rPr sz="1650" spc="-37" baseline="-25252" dirty="0">
                <a:latin typeface="TT Supermolot Bold"/>
                <a:cs typeface="TT Supermolot Bold"/>
              </a:rPr>
              <a:t>⁴</a:t>
            </a:r>
            <a:endParaRPr sz="1650" baseline="-25252">
              <a:latin typeface="TT Supermolot Bold"/>
              <a:cs typeface="TT Supermolot Bol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46252" y="5818809"/>
            <a:ext cx="21844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latin typeface="TT Supermolot Bold"/>
                <a:cs typeface="TT Supermolot Bold"/>
              </a:rPr>
              <a:t>H</a:t>
            </a:r>
            <a:r>
              <a:rPr sz="1650" spc="-37" baseline="-25252" dirty="0">
                <a:latin typeface="TT Supermolot Bold"/>
                <a:cs typeface="TT Supermolot Bold"/>
              </a:rPr>
              <a:t>²</a:t>
            </a:r>
            <a:endParaRPr sz="1650" baseline="-25252">
              <a:latin typeface="TT Supermolot Bold"/>
              <a:cs typeface="TT Supermolot 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83755" y="6029477"/>
            <a:ext cx="2952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latin typeface="TT Supermolot Bold"/>
                <a:cs typeface="TT Supermolot Bold"/>
              </a:rPr>
              <a:t>CO</a:t>
            </a:r>
            <a:r>
              <a:rPr sz="1650" spc="-37" baseline="-25252" dirty="0">
                <a:latin typeface="TT Supermolot Bold"/>
                <a:cs typeface="TT Supermolot Bold"/>
              </a:rPr>
              <a:t>²</a:t>
            </a:r>
            <a:endParaRPr sz="1650" baseline="-25252">
              <a:latin typeface="TT Supermolot Bold"/>
              <a:cs typeface="TT Supermolot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85199" y="6466458"/>
            <a:ext cx="2952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latin typeface="TT Supermolot Bold"/>
                <a:cs typeface="TT Supermolot Bold"/>
              </a:rPr>
              <a:t>CO</a:t>
            </a:r>
            <a:r>
              <a:rPr sz="1650" spc="-37" baseline="-25252" dirty="0">
                <a:latin typeface="TT Supermolot Bold"/>
                <a:cs typeface="TT Supermolot Bold"/>
              </a:rPr>
              <a:t>²</a:t>
            </a:r>
            <a:endParaRPr sz="1650" baseline="-25252">
              <a:latin typeface="TT Supermolot Bold"/>
              <a:cs typeface="TT Supermolot 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55891" y="6643878"/>
            <a:ext cx="21844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latin typeface="TT Supermolot Bold"/>
                <a:cs typeface="TT Supermolot Bold"/>
              </a:rPr>
              <a:t>N</a:t>
            </a:r>
            <a:r>
              <a:rPr sz="1650" spc="-37" baseline="-25252" dirty="0">
                <a:latin typeface="TT Supermolot Bold"/>
                <a:cs typeface="TT Supermolot Bold"/>
              </a:rPr>
              <a:t>²</a:t>
            </a:r>
            <a:endParaRPr sz="1650" baseline="-25252">
              <a:latin typeface="TT Supermolot Bold"/>
              <a:cs typeface="TT Supermolot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17288" y="6661899"/>
            <a:ext cx="10845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AIR </a:t>
            </a:r>
            <a:r>
              <a:rPr sz="1100" spc="-10" dirty="0">
                <a:latin typeface="TT Supermolot Bold"/>
                <a:cs typeface="TT Supermolot Bold"/>
              </a:rPr>
              <a:t>SEPARATION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47241" y="6152692"/>
            <a:ext cx="46228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HABER BOSCH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7300" y="6661899"/>
            <a:ext cx="24002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latin typeface="TT Supermolot Bold"/>
                <a:cs typeface="TT Supermolot Bold"/>
              </a:rPr>
              <a:t>AIR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363007" y="6068667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79">
                <a:moveTo>
                  <a:pt x="287997" y="0"/>
                </a:moveTo>
                <a:lnTo>
                  <a:pt x="241283" y="3769"/>
                </a:lnTo>
                <a:lnTo>
                  <a:pt x="196969" y="14682"/>
                </a:lnTo>
                <a:lnTo>
                  <a:pt x="155647" y="32145"/>
                </a:lnTo>
                <a:lnTo>
                  <a:pt x="117910" y="55566"/>
                </a:lnTo>
                <a:lnTo>
                  <a:pt x="84353" y="84351"/>
                </a:lnTo>
                <a:lnTo>
                  <a:pt x="55567" y="117908"/>
                </a:lnTo>
                <a:lnTo>
                  <a:pt x="32146" y="155642"/>
                </a:lnTo>
                <a:lnTo>
                  <a:pt x="14682" y="196962"/>
                </a:lnTo>
                <a:lnTo>
                  <a:pt x="3769" y="241274"/>
                </a:lnTo>
                <a:lnTo>
                  <a:pt x="0" y="287985"/>
                </a:lnTo>
                <a:lnTo>
                  <a:pt x="3769" y="334702"/>
                </a:lnTo>
                <a:lnTo>
                  <a:pt x="14682" y="379020"/>
                </a:lnTo>
                <a:lnTo>
                  <a:pt x="32146" y="420344"/>
                </a:lnTo>
                <a:lnTo>
                  <a:pt x="55567" y="458082"/>
                </a:lnTo>
                <a:lnTo>
                  <a:pt x="84353" y="491640"/>
                </a:lnTo>
                <a:lnTo>
                  <a:pt x="117910" y="520427"/>
                </a:lnTo>
                <a:lnTo>
                  <a:pt x="155647" y="543849"/>
                </a:lnTo>
                <a:lnTo>
                  <a:pt x="196969" y="561313"/>
                </a:lnTo>
                <a:lnTo>
                  <a:pt x="241283" y="572226"/>
                </a:lnTo>
                <a:lnTo>
                  <a:pt x="287997" y="575995"/>
                </a:lnTo>
                <a:lnTo>
                  <a:pt x="334712" y="572226"/>
                </a:lnTo>
                <a:lnTo>
                  <a:pt x="379026" y="561313"/>
                </a:lnTo>
                <a:lnTo>
                  <a:pt x="420348" y="543849"/>
                </a:lnTo>
                <a:lnTo>
                  <a:pt x="458084" y="520427"/>
                </a:lnTo>
                <a:lnTo>
                  <a:pt x="491642" y="491640"/>
                </a:lnTo>
                <a:lnTo>
                  <a:pt x="520428" y="458082"/>
                </a:lnTo>
                <a:lnTo>
                  <a:pt x="543849" y="420344"/>
                </a:lnTo>
                <a:lnTo>
                  <a:pt x="561313" y="379020"/>
                </a:lnTo>
                <a:lnTo>
                  <a:pt x="572226" y="334702"/>
                </a:lnTo>
                <a:lnTo>
                  <a:pt x="575995" y="287985"/>
                </a:lnTo>
                <a:lnTo>
                  <a:pt x="572226" y="241274"/>
                </a:lnTo>
                <a:lnTo>
                  <a:pt x="561313" y="196962"/>
                </a:lnTo>
                <a:lnTo>
                  <a:pt x="543849" y="155642"/>
                </a:lnTo>
                <a:lnTo>
                  <a:pt x="520428" y="117908"/>
                </a:lnTo>
                <a:lnTo>
                  <a:pt x="491642" y="84351"/>
                </a:lnTo>
                <a:lnTo>
                  <a:pt x="458084" y="55566"/>
                </a:lnTo>
                <a:lnTo>
                  <a:pt x="420348" y="32145"/>
                </a:lnTo>
                <a:lnTo>
                  <a:pt x="379026" y="14682"/>
                </a:lnTo>
                <a:lnTo>
                  <a:pt x="334712" y="3769"/>
                </a:lnTo>
                <a:lnTo>
                  <a:pt x="287997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434791" y="6205422"/>
            <a:ext cx="432434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NH</a:t>
            </a:r>
            <a:r>
              <a:rPr sz="2550" spc="-37" baseline="-22875" dirty="0">
                <a:solidFill>
                  <a:srgbClr val="FFFFFF"/>
                </a:solidFill>
                <a:latin typeface="TT Supermolot Bold"/>
                <a:cs typeface="TT Supermolot Bold"/>
              </a:rPr>
              <a:t>³</a:t>
            </a:r>
            <a:endParaRPr sz="2550" baseline="-22875">
              <a:latin typeface="TT Supermolot Bold"/>
              <a:cs typeface="TT Supermolot Bold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055999" y="5864828"/>
            <a:ext cx="327025" cy="107314"/>
            <a:chOff x="1055999" y="5864828"/>
            <a:chExt cx="327025" cy="107314"/>
          </a:xfrm>
        </p:grpSpPr>
        <p:sp>
          <p:nvSpPr>
            <p:cNvPr id="37" name="object 37"/>
            <p:cNvSpPr/>
            <p:nvPr/>
          </p:nvSpPr>
          <p:spPr>
            <a:xfrm>
              <a:off x="1055999" y="5918468"/>
              <a:ext cx="320675" cy="0"/>
            </a:xfrm>
            <a:custGeom>
              <a:avLst/>
              <a:gdLst/>
              <a:ahLst/>
              <a:cxnLst/>
              <a:rect l="l" t="t" r="r" b="b"/>
              <a:pathLst>
                <a:path w="320675">
                  <a:moveTo>
                    <a:pt x="0" y="0"/>
                  </a:moveTo>
                  <a:lnTo>
                    <a:pt x="32067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325810" y="5871178"/>
              <a:ext cx="51435" cy="94615"/>
            </a:xfrm>
            <a:custGeom>
              <a:avLst/>
              <a:gdLst/>
              <a:ahLst/>
              <a:cxnLst/>
              <a:rect l="l" t="t" r="r" b="b"/>
              <a:pathLst>
                <a:path w="51434" h="94614">
                  <a:moveTo>
                    <a:pt x="0" y="0"/>
                  </a:moveTo>
                  <a:lnTo>
                    <a:pt x="50863" y="47294"/>
                  </a:lnTo>
                  <a:lnTo>
                    <a:pt x="0" y="9457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1713000" y="5864828"/>
            <a:ext cx="257175" cy="107314"/>
            <a:chOff x="1713000" y="5864828"/>
            <a:chExt cx="257175" cy="107314"/>
          </a:xfrm>
        </p:grpSpPr>
        <p:sp>
          <p:nvSpPr>
            <p:cNvPr id="40" name="object 40"/>
            <p:cNvSpPr/>
            <p:nvPr/>
          </p:nvSpPr>
          <p:spPr>
            <a:xfrm>
              <a:off x="1713000" y="5918468"/>
              <a:ext cx="250825" cy="0"/>
            </a:xfrm>
            <a:custGeom>
              <a:avLst/>
              <a:gdLst/>
              <a:ahLst/>
              <a:cxnLst/>
              <a:rect l="l" t="t" r="r" b="b"/>
              <a:pathLst>
                <a:path w="250825">
                  <a:moveTo>
                    <a:pt x="0" y="0"/>
                  </a:moveTo>
                  <a:lnTo>
                    <a:pt x="250469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912609" y="5871178"/>
              <a:ext cx="51435" cy="94615"/>
            </a:xfrm>
            <a:custGeom>
              <a:avLst/>
              <a:gdLst/>
              <a:ahLst/>
              <a:cxnLst/>
              <a:rect l="l" t="t" r="r" b="b"/>
              <a:pathLst>
                <a:path w="51435" h="94614">
                  <a:moveTo>
                    <a:pt x="0" y="0"/>
                  </a:moveTo>
                  <a:lnTo>
                    <a:pt x="50863" y="47294"/>
                  </a:lnTo>
                  <a:lnTo>
                    <a:pt x="0" y="9457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2854062" y="5681657"/>
            <a:ext cx="931544" cy="422909"/>
            <a:chOff x="2854062" y="5681657"/>
            <a:chExt cx="931544" cy="422909"/>
          </a:xfrm>
        </p:grpSpPr>
        <p:sp>
          <p:nvSpPr>
            <p:cNvPr id="43" name="object 43"/>
            <p:cNvSpPr/>
            <p:nvPr/>
          </p:nvSpPr>
          <p:spPr>
            <a:xfrm>
              <a:off x="3305262" y="5918468"/>
              <a:ext cx="473709" cy="0"/>
            </a:xfrm>
            <a:custGeom>
              <a:avLst/>
              <a:gdLst/>
              <a:ahLst/>
              <a:cxnLst/>
              <a:rect l="l" t="t" r="r" b="b"/>
              <a:pathLst>
                <a:path w="473710">
                  <a:moveTo>
                    <a:pt x="0" y="0"/>
                  </a:moveTo>
                  <a:lnTo>
                    <a:pt x="473671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728072" y="5871178"/>
              <a:ext cx="51435" cy="94615"/>
            </a:xfrm>
            <a:custGeom>
              <a:avLst/>
              <a:gdLst/>
              <a:ahLst/>
              <a:cxnLst/>
              <a:rect l="l" t="t" r="r" b="b"/>
              <a:pathLst>
                <a:path w="51435" h="94614">
                  <a:moveTo>
                    <a:pt x="0" y="0"/>
                  </a:moveTo>
                  <a:lnTo>
                    <a:pt x="50863" y="47294"/>
                  </a:lnTo>
                  <a:lnTo>
                    <a:pt x="0" y="9457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427352" y="5918468"/>
              <a:ext cx="170180" cy="170180"/>
            </a:xfrm>
            <a:custGeom>
              <a:avLst/>
              <a:gdLst/>
              <a:ahLst/>
              <a:cxnLst/>
              <a:rect l="l" t="t" r="r" b="b"/>
              <a:pathLst>
                <a:path w="170179" h="170179">
                  <a:moveTo>
                    <a:pt x="0" y="0"/>
                  </a:moveTo>
                  <a:lnTo>
                    <a:pt x="169811" y="16981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527752" y="6018878"/>
              <a:ext cx="69850" cy="69850"/>
            </a:xfrm>
            <a:custGeom>
              <a:avLst/>
              <a:gdLst/>
              <a:ahLst/>
              <a:cxnLst/>
              <a:rect l="l" t="t" r="r" b="b"/>
              <a:pathLst>
                <a:path w="69850" h="69850">
                  <a:moveTo>
                    <a:pt x="66878" y="0"/>
                  </a:moveTo>
                  <a:lnTo>
                    <a:pt x="69405" y="69405"/>
                  </a:lnTo>
                  <a:lnTo>
                    <a:pt x="0" y="6687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915041" y="5688007"/>
              <a:ext cx="101600" cy="407034"/>
            </a:xfrm>
            <a:custGeom>
              <a:avLst/>
              <a:gdLst/>
              <a:ahLst/>
              <a:cxnLst/>
              <a:rect l="l" t="t" r="r" b="b"/>
              <a:pathLst>
                <a:path w="101600" h="407035">
                  <a:moveTo>
                    <a:pt x="22555" y="0"/>
                  </a:moveTo>
                  <a:lnTo>
                    <a:pt x="0" y="406857"/>
                  </a:lnTo>
                  <a:lnTo>
                    <a:pt x="101511" y="406857"/>
                  </a:lnTo>
                  <a:lnTo>
                    <a:pt x="78955" y="0"/>
                  </a:lnTo>
                  <a:lnTo>
                    <a:pt x="22555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020978" y="5688007"/>
              <a:ext cx="101600" cy="407034"/>
            </a:xfrm>
            <a:custGeom>
              <a:avLst/>
              <a:gdLst/>
              <a:ahLst/>
              <a:cxnLst/>
              <a:rect l="l" t="t" r="r" b="b"/>
              <a:pathLst>
                <a:path w="101600" h="407035">
                  <a:moveTo>
                    <a:pt x="22555" y="0"/>
                  </a:moveTo>
                  <a:lnTo>
                    <a:pt x="0" y="406857"/>
                  </a:lnTo>
                  <a:lnTo>
                    <a:pt x="101511" y="406857"/>
                  </a:lnTo>
                  <a:lnTo>
                    <a:pt x="78955" y="0"/>
                  </a:lnTo>
                  <a:lnTo>
                    <a:pt x="22555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127058" y="5802356"/>
              <a:ext cx="101600" cy="292735"/>
            </a:xfrm>
            <a:custGeom>
              <a:avLst/>
              <a:gdLst/>
              <a:ahLst/>
              <a:cxnLst/>
              <a:rect l="l" t="t" r="r" b="b"/>
              <a:pathLst>
                <a:path w="101600" h="292735">
                  <a:moveTo>
                    <a:pt x="22491" y="0"/>
                  </a:moveTo>
                  <a:lnTo>
                    <a:pt x="0" y="292506"/>
                  </a:lnTo>
                  <a:lnTo>
                    <a:pt x="101218" y="292506"/>
                  </a:lnTo>
                  <a:lnTo>
                    <a:pt x="78727" y="0"/>
                  </a:lnTo>
                  <a:lnTo>
                    <a:pt x="22491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854062" y="6094867"/>
              <a:ext cx="415290" cy="0"/>
            </a:xfrm>
            <a:custGeom>
              <a:avLst/>
              <a:gdLst/>
              <a:ahLst/>
              <a:cxnLst/>
              <a:rect l="l" t="t" r="r" b="b"/>
              <a:pathLst>
                <a:path w="415289">
                  <a:moveTo>
                    <a:pt x="0" y="0"/>
                  </a:moveTo>
                  <a:lnTo>
                    <a:pt x="41520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937600" y="5724011"/>
              <a:ext cx="57785" cy="0"/>
            </a:xfrm>
            <a:custGeom>
              <a:avLst/>
              <a:gdLst/>
              <a:ahLst/>
              <a:cxnLst/>
              <a:rect l="l" t="t" r="r" b="b"/>
              <a:pathLst>
                <a:path w="57785">
                  <a:moveTo>
                    <a:pt x="0" y="0"/>
                  </a:moveTo>
                  <a:lnTo>
                    <a:pt x="57594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042930" y="5724011"/>
              <a:ext cx="57785" cy="0"/>
            </a:xfrm>
            <a:custGeom>
              <a:avLst/>
              <a:gdLst/>
              <a:ahLst/>
              <a:cxnLst/>
              <a:rect l="l" t="t" r="r" b="b"/>
              <a:pathLst>
                <a:path w="57785">
                  <a:moveTo>
                    <a:pt x="0" y="0"/>
                  </a:moveTo>
                  <a:lnTo>
                    <a:pt x="57594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149999" y="5838361"/>
              <a:ext cx="57785" cy="0"/>
            </a:xfrm>
            <a:custGeom>
              <a:avLst/>
              <a:gdLst/>
              <a:ahLst/>
              <a:cxnLst/>
              <a:rect l="l" t="t" r="r" b="b"/>
              <a:pathLst>
                <a:path w="57785">
                  <a:moveTo>
                    <a:pt x="0" y="0"/>
                  </a:moveTo>
                  <a:lnTo>
                    <a:pt x="57594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5572204" y="6282514"/>
            <a:ext cx="734060" cy="229870"/>
            <a:chOff x="5572204" y="6282514"/>
            <a:chExt cx="734060" cy="229870"/>
          </a:xfrm>
        </p:grpSpPr>
        <p:sp>
          <p:nvSpPr>
            <p:cNvPr id="55" name="object 55"/>
            <p:cNvSpPr/>
            <p:nvPr/>
          </p:nvSpPr>
          <p:spPr>
            <a:xfrm>
              <a:off x="5572204" y="6336154"/>
              <a:ext cx="727710" cy="0"/>
            </a:xfrm>
            <a:custGeom>
              <a:avLst/>
              <a:gdLst/>
              <a:ahLst/>
              <a:cxnLst/>
              <a:rect l="l" t="t" r="r" b="b"/>
              <a:pathLst>
                <a:path w="727710">
                  <a:moveTo>
                    <a:pt x="0" y="0"/>
                  </a:moveTo>
                  <a:lnTo>
                    <a:pt x="727468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248815" y="6288864"/>
              <a:ext cx="51435" cy="94615"/>
            </a:xfrm>
            <a:custGeom>
              <a:avLst/>
              <a:gdLst/>
              <a:ahLst/>
              <a:cxnLst/>
              <a:rect l="l" t="t" r="r" b="b"/>
              <a:pathLst>
                <a:path w="51435" h="94614">
                  <a:moveTo>
                    <a:pt x="0" y="0"/>
                  </a:moveTo>
                  <a:lnTo>
                    <a:pt x="50863" y="47294"/>
                  </a:lnTo>
                  <a:lnTo>
                    <a:pt x="0" y="9457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829289" y="6336154"/>
              <a:ext cx="170180" cy="170180"/>
            </a:xfrm>
            <a:custGeom>
              <a:avLst/>
              <a:gdLst/>
              <a:ahLst/>
              <a:cxnLst/>
              <a:rect l="l" t="t" r="r" b="b"/>
              <a:pathLst>
                <a:path w="170179" h="170179">
                  <a:moveTo>
                    <a:pt x="0" y="0"/>
                  </a:moveTo>
                  <a:lnTo>
                    <a:pt x="169811" y="16981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929690" y="6436563"/>
              <a:ext cx="69850" cy="69850"/>
            </a:xfrm>
            <a:custGeom>
              <a:avLst/>
              <a:gdLst/>
              <a:ahLst/>
              <a:cxnLst/>
              <a:rect l="l" t="t" r="r" b="b"/>
              <a:pathLst>
                <a:path w="69850" h="69850">
                  <a:moveTo>
                    <a:pt x="66878" y="0"/>
                  </a:moveTo>
                  <a:lnTo>
                    <a:pt x="69405" y="69405"/>
                  </a:lnTo>
                  <a:lnTo>
                    <a:pt x="0" y="6687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9" name="object 59"/>
          <p:cNvGrpSpPr/>
          <p:nvPr/>
        </p:nvGrpSpPr>
        <p:grpSpPr>
          <a:xfrm>
            <a:off x="3178799" y="6727311"/>
            <a:ext cx="607060" cy="107314"/>
            <a:chOff x="3178799" y="6727311"/>
            <a:chExt cx="607060" cy="107314"/>
          </a:xfrm>
        </p:grpSpPr>
        <p:sp>
          <p:nvSpPr>
            <p:cNvPr id="60" name="object 60"/>
            <p:cNvSpPr/>
            <p:nvPr/>
          </p:nvSpPr>
          <p:spPr>
            <a:xfrm>
              <a:off x="3178799" y="6780951"/>
              <a:ext cx="600710" cy="0"/>
            </a:xfrm>
            <a:custGeom>
              <a:avLst/>
              <a:gdLst/>
              <a:ahLst/>
              <a:cxnLst/>
              <a:rect l="l" t="t" r="r" b="b"/>
              <a:pathLst>
                <a:path w="600710">
                  <a:moveTo>
                    <a:pt x="0" y="0"/>
                  </a:moveTo>
                  <a:lnTo>
                    <a:pt x="600138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728072" y="6733661"/>
              <a:ext cx="51435" cy="94615"/>
            </a:xfrm>
            <a:custGeom>
              <a:avLst/>
              <a:gdLst/>
              <a:ahLst/>
              <a:cxnLst/>
              <a:rect l="l" t="t" r="r" b="b"/>
              <a:pathLst>
                <a:path w="51435" h="94615">
                  <a:moveTo>
                    <a:pt x="0" y="0"/>
                  </a:moveTo>
                  <a:lnTo>
                    <a:pt x="50863" y="47294"/>
                  </a:lnTo>
                  <a:lnTo>
                    <a:pt x="0" y="9457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2" name="object 62"/>
          <p:cNvGrpSpPr/>
          <p:nvPr/>
        </p:nvGrpSpPr>
        <p:grpSpPr>
          <a:xfrm>
            <a:off x="4114913" y="5912117"/>
            <a:ext cx="389890" cy="864235"/>
            <a:chOff x="4114913" y="5912117"/>
            <a:chExt cx="389890" cy="864235"/>
          </a:xfrm>
        </p:grpSpPr>
        <p:sp>
          <p:nvSpPr>
            <p:cNvPr id="63" name="object 63"/>
            <p:cNvSpPr/>
            <p:nvPr/>
          </p:nvSpPr>
          <p:spPr>
            <a:xfrm>
              <a:off x="4262611" y="6344005"/>
              <a:ext cx="235585" cy="0"/>
            </a:xfrm>
            <a:custGeom>
              <a:avLst/>
              <a:gdLst/>
              <a:ahLst/>
              <a:cxnLst/>
              <a:rect l="l" t="t" r="r" b="b"/>
              <a:pathLst>
                <a:path w="235585">
                  <a:moveTo>
                    <a:pt x="0" y="0"/>
                  </a:moveTo>
                  <a:lnTo>
                    <a:pt x="235559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447310" y="6296714"/>
              <a:ext cx="51435" cy="94615"/>
            </a:xfrm>
            <a:custGeom>
              <a:avLst/>
              <a:gdLst/>
              <a:ahLst/>
              <a:cxnLst/>
              <a:rect l="l" t="t" r="r" b="b"/>
              <a:pathLst>
                <a:path w="51435" h="94614">
                  <a:moveTo>
                    <a:pt x="0" y="0"/>
                  </a:moveTo>
                  <a:lnTo>
                    <a:pt x="50863" y="47294"/>
                  </a:lnTo>
                  <a:lnTo>
                    <a:pt x="0" y="9457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121263" y="5918467"/>
              <a:ext cx="135255" cy="851535"/>
            </a:xfrm>
            <a:custGeom>
              <a:avLst/>
              <a:gdLst/>
              <a:ahLst/>
              <a:cxnLst/>
              <a:rect l="l" t="t" r="r" b="b"/>
              <a:pathLst>
                <a:path w="135254" h="851534">
                  <a:moveTo>
                    <a:pt x="0" y="0"/>
                  </a:moveTo>
                  <a:lnTo>
                    <a:pt x="135001" y="0"/>
                  </a:lnTo>
                  <a:lnTo>
                    <a:pt x="135001" y="851077"/>
                  </a:lnTo>
                  <a:lnTo>
                    <a:pt x="0" y="85107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6" name="object 66"/>
          <p:cNvGrpSpPr/>
          <p:nvPr/>
        </p:nvGrpSpPr>
        <p:grpSpPr>
          <a:xfrm>
            <a:off x="669599" y="6715902"/>
            <a:ext cx="749935" cy="107314"/>
            <a:chOff x="669599" y="6715902"/>
            <a:chExt cx="749935" cy="107314"/>
          </a:xfrm>
        </p:grpSpPr>
        <p:sp>
          <p:nvSpPr>
            <p:cNvPr id="67" name="object 67"/>
            <p:cNvSpPr/>
            <p:nvPr/>
          </p:nvSpPr>
          <p:spPr>
            <a:xfrm>
              <a:off x="669599" y="6769542"/>
              <a:ext cx="743585" cy="0"/>
            </a:xfrm>
            <a:custGeom>
              <a:avLst/>
              <a:gdLst/>
              <a:ahLst/>
              <a:cxnLst/>
              <a:rect l="l" t="t" r="r" b="b"/>
              <a:pathLst>
                <a:path w="743585">
                  <a:moveTo>
                    <a:pt x="0" y="0"/>
                  </a:moveTo>
                  <a:lnTo>
                    <a:pt x="743077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361809" y="6722252"/>
              <a:ext cx="51435" cy="94615"/>
            </a:xfrm>
            <a:custGeom>
              <a:avLst/>
              <a:gdLst/>
              <a:ahLst/>
              <a:cxnLst/>
              <a:rect l="l" t="t" r="r" b="b"/>
              <a:pathLst>
                <a:path w="51434" h="94615">
                  <a:moveTo>
                    <a:pt x="0" y="0"/>
                  </a:moveTo>
                  <a:lnTo>
                    <a:pt x="50863" y="47294"/>
                  </a:lnTo>
                  <a:lnTo>
                    <a:pt x="0" y="9457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9" name="object 69"/>
          <p:cNvGrpSpPr/>
          <p:nvPr/>
        </p:nvGrpSpPr>
        <p:grpSpPr>
          <a:xfrm>
            <a:off x="2695152" y="6491654"/>
            <a:ext cx="382270" cy="594995"/>
            <a:chOff x="2695152" y="6491654"/>
            <a:chExt cx="382270" cy="594995"/>
          </a:xfrm>
        </p:grpSpPr>
        <p:sp>
          <p:nvSpPr>
            <p:cNvPr id="70" name="object 70"/>
            <p:cNvSpPr/>
            <p:nvPr/>
          </p:nvSpPr>
          <p:spPr>
            <a:xfrm>
              <a:off x="2701502" y="6498004"/>
              <a:ext cx="369570" cy="582295"/>
            </a:xfrm>
            <a:custGeom>
              <a:avLst/>
              <a:gdLst/>
              <a:ahLst/>
              <a:cxnLst/>
              <a:rect l="l" t="t" r="r" b="b"/>
              <a:pathLst>
                <a:path w="369569" h="582295">
                  <a:moveTo>
                    <a:pt x="39598" y="0"/>
                  </a:moveTo>
                  <a:lnTo>
                    <a:pt x="24185" y="3111"/>
                  </a:lnTo>
                  <a:lnTo>
                    <a:pt x="11598" y="11598"/>
                  </a:lnTo>
                  <a:lnTo>
                    <a:pt x="3111" y="24185"/>
                  </a:lnTo>
                  <a:lnTo>
                    <a:pt x="0" y="39598"/>
                  </a:lnTo>
                  <a:lnTo>
                    <a:pt x="0" y="542086"/>
                  </a:lnTo>
                  <a:lnTo>
                    <a:pt x="3111" y="557494"/>
                  </a:lnTo>
                  <a:lnTo>
                    <a:pt x="11598" y="570082"/>
                  </a:lnTo>
                  <a:lnTo>
                    <a:pt x="24185" y="578571"/>
                  </a:lnTo>
                  <a:lnTo>
                    <a:pt x="39598" y="581685"/>
                  </a:lnTo>
                  <a:lnTo>
                    <a:pt x="329399" y="581685"/>
                  </a:lnTo>
                  <a:lnTo>
                    <a:pt x="344813" y="578571"/>
                  </a:lnTo>
                  <a:lnTo>
                    <a:pt x="357400" y="570082"/>
                  </a:lnTo>
                  <a:lnTo>
                    <a:pt x="365886" y="557494"/>
                  </a:lnTo>
                  <a:lnTo>
                    <a:pt x="368998" y="542086"/>
                  </a:lnTo>
                  <a:lnTo>
                    <a:pt x="368998" y="39598"/>
                  </a:lnTo>
                  <a:lnTo>
                    <a:pt x="365886" y="24185"/>
                  </a:lnTo>
                  <a:lnTo>
                    <a:pt x="357400" y="11598"/>
                  </a:lnTo>
                  <a:lnTo>
                    <a:pt x="344813" y="3111"/>
                  </a:lnTo>
                  <a:lnTo>
                    <a:pt x="329399" y="0"/>
                  </a:lnTo>
                  <a:lnTo>
                    <a:pt x="39598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751049" y="6491654"/>
              <a:ext cx="0" cy="594995"/>
            </a:xfrm>
            <a:custGeom>
              <a:avLst/>
              <a:gdLst/>
              <a:ahLst/>
              <a:cxnLst/>
              <a:rect l="l" t="t" r="r" b="b"/>
              <a:pathLst>
                <a:path h="594995">
                  <a:moveTo>
                    <a:pt x="0" y="0"/>
                  </a:moveTo>
                  <a:lnTo>
                    <a:pt x="0" y="59438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805390" y="6491654"/>
              <a:ext cx="0" cy="594995"/>
            </a:xfrm>
            <a:custGeom>
              <a:avLst/>
              <a:gdLst/>
              <a:ahLst/>
              <a:cxnLst/>
              <a:rect l="l" t="t" r="r" b="b"/>
              <a:pathLst>
                <a:path h="594995">
                  <a:moveTo>
                    <a:pt x="0" y="0"/>
                  </a:moveTo>
                  <a:lnTo>
                    <a:pt x="0" y="59438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968410" y="6491654"/>
              <a:ext cx="0" cy="594995"/>
            </a:xfrm>
            <a:custGeom>
              <a:avLst/>
              <a:gdLst/>
              <a:ahLst/>
              <a:cxnLst/>
              <a:rect l="l" t="t" r="r" b="b"/>
              <a:pathLst>
                <a:path h="594995">
                  <a:moveTo>
                    <a:pt x="0" y="0"/>
                  </a:moveTo>
                  <a:lnTo>
                    <a:pt x="0" y="59438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022749" y="6491654"/>
              <a:ext cx="0" cy="594995"/>
            </a:xfrm>
            <a:custGeom>
              <a:avLst/>
              <a:gdLst/>
              <a:ahLst/>
              <a:cxnLst/>
              <a:rect l="l" t="t" r="r" b="b"/>
              <a:pathLst>
                <a:path h="594995">
                  <a:moveTo>
                    <a:pt x="0" y="0"/>
                  </a:moveTo>
                  <a:lnTo>
                    <a:pt x="0" y="59438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914069" y="6491654"/>
              <a:ext cx="0" cy="594995"/>
            </a:xfrm>
            <a:custGeom>
              <a:avLst/>
              <a:gdLst/>
              <a:ahLst/>
              <a:cxnLst/>
              <a:rect l="l" t="t" r="r" b="b"/>
              <a:pathLst>
                <a:path h="594995">
                  <a:moveTo>
                    <a:pt x="0" y="0"/>
                  </a:moveTo>
                  <a:lnTo>
                    <a:pt x="0" y="59438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859730" y="6491654"/>
              <a:ext cx="0" cy="594995"/>
            </a:xfrm>
            <a:custGeom>
              <a:avLst/>
              <a:gdLst/>
              <a:ahLst/>
              <a:cxnLst/>
              <a:rect l="l" t="t" r="r" b="b"/>
              <a:pathLst>
                <a:path h="594995">
                  <a:moveTo>
                    <a:pt x="0" y="0"/>
                  </a:moveTo>
                  <a:lnTo>
                    <a:pt x="0" y="59438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876305"/>
            <a:ext cx="6654800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1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90"/>
              </a:lnSpc>
              <a:tabLst>
                <a:tab pos="2034539" algn="l"/>
                <a:tab pos="2491740" algn="l"/>
                <a:tab pos="462216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+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zielona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chemia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2863855"/>
            <a:ext cx="4904105" cy="1732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Procesy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Fischer-</a:t>
            </a:r>
            <a:r>
              <a:rPr sz="1200" dirty="0">
                <a:latin typeface="TT Supermolot Regular"/>
                <a:cs typeface="TT Supermolot Regular"/>
              </a:rPr>
              <a:t>Tropsch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(FT)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zbiór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reakcji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chemicznych,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które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pozwa- </a:t>
            </a:r>
            <a:r>
              <a:rPr sz="1200" dirty="0">
                <a:latin typeface="TT Supermolot Regular"/>
                <a:cs typeface="TT Supermolot Regular"/>
              </a:rPr>
              <a:t>lają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przekształcić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gaz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syntezowy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ciekłe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węglowodory.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typowej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re- </a:t>
            </a:r>
            <a:r>
              <a:rPr sz="1200" dirty="0">
                <a:latin typeface="TT Supermolot Regular"/>
                <a:cs typeface="TT Supermolot Regular"/>
              </a:rPr>
              <a:t>alizacji,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tlenek</a:t>
            </a:r>
            <a:r>
              <a:rPr sz="1200" spc="10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węgla</a:t>
            </a:r>
            <a:r>
              <a:rPr sz="1200" spc="10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wodór,</a:t>
            </a:r>
            <a:r>
              <a:rPr sz="1200" spc="10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surowce</a:t>
            </a:r>
            <a:r>
              <a:rPr sz="1200" spc="10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procesu</a:t>
            </a:r>
            <a:r>
              <a:rPr sz="1200" spc="10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FT,</a:t>
            </a:r>
            <a:r>
              <a:rPr sz="1200" spc="10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są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produkowane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węgla,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gazu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ziemnego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lub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biomasy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procesie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znanym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zgazowa- </a:t>
            </a:r>
            <a:r>
              <a:rPr sz="1200" dirty="0">
                <a:latin typeface="TT Supermolot Regular"/>
                <a:cs typeface="TT Supermolot Regular"/>
              </a:rPr>
              <a:t>nie.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ten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przekształca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gazy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syntetyczny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olej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smarowy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paliwo syntetyczne.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Ten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proces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otrzymuje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zainteresowanie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źródło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oleju</a:t>
            </a:r>
            <a:r>
              <a:rPr sz="1200" spc="-25" dirty="0">
                <a:latin typeface="TT Supermolot Regular"/>
                <a:cs typeface="TT Supermolot Regular"/>
              </a:rPr>
              <a:t> na- </a:t>
            </a:r>
            <a:r>
              <a:rPr sz="1200" dirty="0">
                <a:latin typeface="TT Supermolot Regular"/>
                <a:cs typeface="TT Supermolot Regular"/>
              </a:rPr>
              <a:t>pędowego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(diesel),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celu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zastąpienia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węglowodorów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pochodzenia naftowego.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Fischer-</a:t>
            </a:r>
            <a:r>
              <a:rPr sz="1200" dirty="0">
                <a:latin typeface="TT Supermolot Regular"/>
                <a:cs typeface="TT Supermolot Regular"/>
              </a:rPr>
              <a:t>Tropsch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rozważany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krok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produkcji węglowodorowych </a:t>
            </a:r>
            <a:r>
              <a:rPr sz="1200" dirty="0">
                <a:latin typeface="TT Supermolot Regular"/>
                <a:cs typeface="TT Supermolot Regular"/>
              </a:rPr>
              <a:t>paliw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ciekłych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neutralnym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wpływie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środowisko.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4768855"/>
            <a:ext cx="3292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0864" algn="l"/>
              </a:tabLst>
            </a:pPr>
            <a:r>
              <a:rPr sz="1200" dirty="0">
                <a:latin typeface="TT Supermolot Bold"/>
                <a:cs typeface="TT Supermolot Bold"/>
              </a:rPr>
              <a:t>Produkcja </a:t>
            </a:r>
            <a:r>
              <a:rPr sz="1200" spc="-10" dirty="0">
                <a:latin typeface="TT Supermolot Bold"/>
                <a:cs typeface="TT Supermolot Bold"/>
              </a:rPr>
              <a:t>alkanów:</a:t>
            </a:r>
            <a:r>
              <a:rPr sz="1200" dirty="0">
                <a:latin typeface="TT Supermolot Bold"/>
                <a:cs typeface="TT Supermolot Bold"/>
              </a:rPr>
              <a:t>	</a:t>
            </a:r>
            <a:r>
              <a:rPr sz="1200" dirty="0">
                <a:latin typeface="TT Supermolot Regular"/>
                <a:cs typeface="TT Supermolot Regular"/>
              </a:rPr>
              <a:t>nCO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+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(2n+1)H</a:t>
            </a:r>
            <a:r>
              <a:rPr sz="1200" spc="35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-</a:t>
            </a:r>
            <a:r>
              <a:rPr sz="1200" dirty="0">
                <a:latin typeface="TT Supermolot Regular"/>
                <a:cs typeface="TT Supermolot Regular"/>
              </a:rPr>
              <a:t>&gt;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H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00390" y="4883155"/>
            <a:ext cx="117665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665" algn="l"/>
                <a:tab pos="1115060" algn="l"/>
              </a:tabLst>
            </a:pPr>
            <a:r>
              <a:rPr sz="700" spc="-50" dirty="0">
                <a:latin typeface="TT Supermolot Regular"/>
                <a:cs typeface="TT Supermolot Regular"/>
              </a:rPr>
              <a:t>2</a:t>
            </a:r>
            <a:r>
              <a:rPr sz="700" dirty="0">
                <a:latin typeface="TT Supermolot Regular"/>
                <a:cs typeface="TT Supermolot Regular"/>
              </a:rPr>
              <a:t>	n</a:t>
            </a:r>
            <a:r>
              <a:rPr sz="700" spc="235" dirty="0">
                <a:latin typeface="TT Supermolot Regular"/>
                <a:cs typeface="TT Supermolot Regular"/>
              </a:rPr>
              <a:t>  </a:t>
            </a:r>
            <a:r>
              <a:rPr sz="700" spc="-10" dirty="0">
                <a:latin typeface="TT Supermolot Regular"/>
                <a:cs typeface="TT Supermolot Regular"/>
              </a:rPr>
              <a:t>(2n+2)</a:t>
            </a:r>
            <a:r>
              <a:rPr sz="700" dirty="0">
                <a:latin typeface="TT Supermolot Regular"/>
                <a:cs typeface="TT Supermolot Regular"/>
              </a:rPr>
              <a:t>	</a:t>
            </a:r>
            <a:r>
              <a:rPr sz="700" spc="-50" dirty="0">
                <a:latin typeface="TT Supermolot Regular"/>
                <a:cs typeface="TT Supermolot Regular"/>
              </a:rPr>
              <a:t>2</a:t>
            </a:r>
            <a:endParaRPr sz="700">
              <a:latin typeface="TT Supermolot Regular"/>
              <a:cs typeface="TT Supermolot 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97357" y="4768855"/>
            <a:ext cx="483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+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nH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O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50681" y="5048204"/>
            <a:ext cx="2890520" cy="882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nCO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+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2nH</a:t>
            </a:r>
            <a:r>
              <a:rPr sz="1050" baseline="-31746" dirty="0">
                <a:latin typeface="TT Supermolot Regular"/>
                <a:cs typeface="TT Supermolot Regular"/>
              </a:rPr>
              <a:t>2</a:t>
            </a:r>
            <a:r>
              <a:rPr sz="1050" spc="142" baseline="-31746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-</a:t>
            </a:r>
            <a:r>
              <a:rPr sz="1200" dirty="0">
                <a:latin typeface="TT Supermolot Regular"/>
                <a:cs typeface="TT Supermolot Regular"/>
              </a:rPr>
              <a:t>&gt;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CnH</a:t>
            </a:r>
            <a:r>
              <a:rPr sz="1050" baseline="-31746" dirty="0">
                <a:latin typeface="TT Supermolot Regular"/>
                <a:cs typeface="TT Supermolot Regular"/>
              </a:rPr>
              <a:t>2n</a:t>
            </a:r>
            <a:r>
              <a:rPr sz="1050" spc="142" baseline="-31746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+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nH</a:t>
            </a:r>
            <a:r>
              <a:rPr sz="1050" spc="-30" baseline="-31746" dirty="0">
                <a:latin typeface="TT Supermolot Regular"/>
                <a:cs typeface="TT Supermolot Regular"/>
              </a:rPr>
              <a:t>2</a:t>
            </a:r>
            <a:r>
              <a:rPr sz="1200" spc="-20" dirty="0">
                <a:latin typeface="TT Supermolot Regular"/>
                <a:cs typeface="TT Supermolot Regular"/>
              </a:rPr>
              <a:t>O</a:t>
            </a:r>
            <a:endParaRPr sz="1200">
              <a:latin typeface="TT Supermolot Regular"/>
              <a:cs typeface="TT Supermolot Regular"/>
            </a:endParaRPr>
          </a:p>
          <a:p>
            <a:pPr marL="38100">
              <a:lnSpc>
                <a:spcPct val="100000"/>
              </a:lnSpc>
              <a:spcBef>
                <a:spcPts val="860"/>
              </a:spcBef>
            </a:pPr>
            <a:r>
              <a:rPr sz="1200" spc="-10" dirty="0">
                <a:latin typeface="TT Supermolot Regular"/>
                <a:cs typeface="TT Supermolot Regular"/>
              </a:rPr>
              <a:t>C</a:t>
            </a:r>
            <a:r>
              <a:rPr sz="1050" spc="-15" baseline="-31746" dirty="0">
                <a:latin typeface="TT Supermolot Regular"/>
                <a:cs typeface="TT Supermolot Regular"/>
              </a:rPr>
              <a:t>2</a:t>
            </a:r>
            <a:r>
              <a:rPr sz="1200" spc="-10" dirty="0">
                <a:latin typeface="TT Supermolot Regular"/>
                <a:cs typeface="TT Supermolot Regular"/>
              </a:rPr>
              <a:t>H</a:t>
            </a:r>
            <a:r>
              <a:rPr sz="1050" spc="-15" baseline="-31746" dirty="0">
                <a:latin typeface="TT Supermolot Regular"/>
                <a:cs typeface="TT Supermolot Regular"/>
              </a:rPr>
              <a:t>2n-</a:t>
            </a:r>
            <a:r>
              <a:rPr sz="1050" baseline="-31746" dirty="0">
                <a:latin typeface="TT Supermolot Regular"/>
                <a:cs typeface="TT Supermolot Regular"/>
              </a:rPr>
              <a:t>1</a:t>
            </a:r>
            <a:r>
              <a:rPr sz="1200" dirty="0">
                <a:latin typeface="TT Supermolot Regular"/>
                <a:cs typeface="TT Supermolot Regular"/>
              </a:rPr>
              <a:t>OH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+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CO +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2H</a:t>
            </a:r>
            <a:r>
              <a:rPr sz="1050" baseline="-31746" dirty="0">
                <a:latin typeface="TT Supermolot Regular"/>
                <a:cs typeface="TT Supermolot Regular"/>
              </a:rPr>
              <a:t>2</a:t>
            </a:r>
            <a:r>
              <a:rPr sz="1050" spc="157" baseline="-31746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-</a:t>
            </a:r>
            <a:r>
              <a:rPr sz="1200" dirty="0">
                <a:latin typeface="TT Supermolot Regular"/>
                <a:cs typeface="TT Supermolot Regular"/>
              </a:rPr>
              <a:t>&gt; </a:t>
            </a:r>
            <a:r>
              <a:rPr sz="1200" spc="-10" dirty="0">
                <a:latin typeface="TT Supermolot Regular"/>
                <a:cs typeface="TT Supermolot Regular"/>
              </a:rPr>
              <a:t>CH</a:t>
            </a:r>
            <a:r>
              <a:rPr sz="1050" spc="-15" baseline="-31746" dirty="0">
                <a:latin typeface="TT Supermolot Regular"/>
                <a:cs typeface="TT Supermolot Regular"/>
              </a:rPr>
              <a:t>3</a:t>
            </a:r>
            <a:r>
              <a:rPr sz="1200" spc="-10" dirty="0">
                <a:latin typeface="TT Supermolot Regular"/>
                <a:cs typeface="TT Supermolot Regular"/>
              </a:rPr>
              <a:t>(CH</a:t>
            </a:r>
            <a:r>
              <a:rPr sz="1050" spc="-15" baseline="-31746" dirty="0">
                <a:latin typeface="TT Supermolot Regular"/>
                <a:cs typeface="TT Supermolot Regular"/>
              </a:rPr>
              <a:t>2</a:t>
            </a:r>
            <a:r>
              <a:rPr sz="1200" spc="-10" dirty="0">
                <a:latin typeface="TT Supermolot Regular"/>
                <a:cs typeface="TT Supermolot Regular"/>
              </a:rPr>
              <a:t>)</a:t>
            </a:r>
            <a:r>
              <a:rPr sz="1050" spc="-15" baseline="-31746" dirty="0">
                <a:latin typeface="TT Supermolot Regular"/>
                <a:cs typeface="TT Supermolot Regular"/>
              </a:rPr>
              <a:t>n</a:t>
            </a:r>
            <a:r>
              <a:rPr sz="1200" spc="-10" dirty="0">
                <a:latin typeface="TT Supermolot Regular"/>
                <a:cs typeface="TT Supermolot Regular"/>
              </a:rPr>
              <a:t>OH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+ </a:t>
            </a:r>
            <a:r>
              <a:rPr sz="1200" spc="-25" dirty="0">
                <a:latin typeface="TT Supermolot Regular"/>
                <a:cs typeface="TT Supermolot Regular"/>
              </a:rPr>
              <a:t>H</a:t>
            </a:r>
            <a:r>
              <a:rPr sz="1050" spc="-37" baseline="-31746" dirty="0">
                <a:latin typeface="TT Supermolot Regular"/>
                <a:cs typeface="TT Supermolot Regular"/>
              </a:rPr>
              <a:t>2</a:t>
            </a:r>
            <a:r>
              <a:rPr sz="1200" spc="-25" dirty="0">
                <a:latin typeface="TT Supermolot Regular"/>
                <a:cs typeface="TT Supermolot Regular"/>
              </a:rPr>
              <a:t>O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T Supermolot Regular"/>
                <a:cs typeface="TT Supermolot Regular"/>
              </a:rPr>
              <a:t>nCO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+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(2n-</a:t>
            </a:r>
            <a:r>
              <a:rPr sz="1200" dirty="0">
                <a:latin typeface="TT Supermolot Regular"/>
                <a:cs typeface="TT Supermolot Regular"/>
              </a:rPr>
              <a:t>1)H</a:t>
            </a:r>
            <a:r>
              <a:rPr sz="1050" baseline="-31746" dirty="0">
                <a:latin typeface="TT Supermolot Regular"/>
                <a:cs typeface="TT Supermolot Regular"/>
              </a:rPr>
              <a:t>2</a:t>
            </a:r>
            <a:r>
              <a:rPr sz="1050" spc="150" baseline="-31746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-</a:t>
            </a:r>
            <a:r>
              <a:rPr sz="1200" dirty="0">
                <a:latin typeface="TT Supermolot Regular"/>
                <a:cs typeface="TT Supermolot Regular"/>
              </a:rPr>
              <a:t>&gt;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(CH</a:t>
            </a:r>
            <a:r>
              <a:rPr sz="1050" baseline="-31746" dirty="0">
                <a:latin typeface="TT Supermolot Regular"/>
                <a:cs typeface="TT Supermolot Regular"/>
              </a:rPr>
              <a:t>2</a:t>
            </a:r>
            <a:r>
              <a:rPr sz="1200" dirty="0">
                <a:latin typeface="TT Supermolot Regular"/>
                <a:cs typeface="TT Supermolot Regular"/>
              </a:rPr>
              <a:t>)</a:t>
            </a:r>
            <a:r>
              <a:rPr sz="1050" baseline="-31746" dirty="0">
                <a:latin typeface="TT Supermolot Regular"/>
                <a:cs typeface="TT Supermolot Regular"/>
              </a:rPr>
              <a:t>n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+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(n-</a:t>
            </a:r>
            <a:r>
              <a:rPr sz="1200" spc="-20" dirty="0">
                <a:latin typeface="TT Supermolot Regular"/>
                <a:cs typeface="TT Supermolot Regular"/>
              </a:rPr>
              <a:t>1)H</a:t>
            </a:r>
            <a:r>
              <a:rPr sz="1050" spc="-30" baseline="-31746" dirty="0">
                <a:latin typeface="TT Supermolot Regular"/>
                <a:cs typeface="TT Supermolot Regular"/>
              </a:rPr>
              <a:t>2</a:t>
            </a:r>
            <a:r>
              <a:rPr sz="1200" spc="-20" dirty="0">
                <a:latin typeface="TT Supermolot Regular"/>
                <a:cs typeface="TT Supermolot Regular"/>
              </a:rPr>
              <a:t>O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309" y="5340405"/>
            <a:ext cx="1339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Produkcja </a:t>
            </a:r>
            <a:r>
              <a:rPr sz="1200" spc="-10" dirty="0">
                <a:latin typeface="TT Supermolot Bold"/>
                <a:cs typeface="TT Supermolot Bold"/>
              </a:rPr>
              <a:t>alkoholi: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7281" y="5721355"/>
            <a:ext cx="1676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Produkcja </a:t>
            </a:r>
            <a:r>
              <a:rPr sz="1200" spc="-10" dirty="0">
                <a:latin typeface="TT Supermolot Bold"/>
                <a:cs typeface="TT Supermolot Bold"/>
              </a:rPr>
              <a:t>karbonylków: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7301" y="6102355"/>
            <a:ext cx="4904105" cy="970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drodze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tych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reakcji</a:t>
            </a:r>
            <a:r>
              <a:rPr sz="1200" spc="10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możliwe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uzyskanie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wielu</a:t>
            </a:r>
            <a:r>
              <a:rPr sz="1200" spc="10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ważnych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substan- </a:t>
            </a:r>
            <a:r>
              <a:rPr sz="1200" dirty="0">
                <a:latin typeface="TT Supermolot Regular"/>
                <a:cs typeface="TT Supermolot Regular"/>
              </a:rPr>
              <a:t>cji,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takich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etanol,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metanol,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eter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dimetylowy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(DME)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innych.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Wyko- </a:t>
            </a:r>
            <a:r>
              <a:rPr sz="1200" dirty="0">
                <a:latin typeface="TT Supermolot Regular"/>
                <a:cs typeface="TT Supermolot Regular"/>
              </a:rPr>
              <a:t>rzystanie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wodoru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sektorze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chemicznym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petrochemicznym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długą </a:t>
            </a:r>
            <a:r>
              <a:rPr sz="1200" dirty="0">
                <a:latin typeface="TT Supermolot Regular"/>
                <a:cs typeface="TT Supermolot Regular"/>
              </a:rPr>
              <a:t>historię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 dziś jest dobrze opanowane przez inżynierów. Zielony wodór </a:t>
            </a:r>
            <a:r>
              <a:rPr sz="1200" spc="-25" dirty="0">
                <a:latin typeface="TT Supermolot Regular"/>
                <a:cs typeface="TT Supermolot Regular"/>
              </a:rPr>
              <a:t>to </a:t>
            </a:r>
            <a:r>
              <a:rPr sz="1200" dirty="0">
                <a:latin typeface="TT Supermolot Regular"/>
                <a:cs typeface="TT Supermolot Regular"/>
              </a:rPr>
              <a:t>zielone paliwa </a:t>
            </a:r>
            <a:r>
              <a:rPr sz="1200" spc="-10" dirty="0">
                <a:latin typeface="TT Supermolot Regular"/>
                <a:cs typeface="TT Supermolot Regular"/>
              </a:rPr>
              <a:t>syntetyczne.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10" dirty="0"/>
              <a:t> </a:t>
            </a:r>
            <a:r>
              <a:rPr dirty="0"/>
              <a:t>nr</a:t>
            </a:r>
            <a:r>
              <a:rPr spc="-5" dirty="0"/>
              <a:t> </a:t>
            </a:r>
            <a:r>
              <a:rPr dirty="0"/>
              <a:t>9</a:t>
            </a:r>
            <a:r>
              <a:rPr spc="-5" dirty="0"/>
              <a:t> </a:t>
            </a:r>
            <a:r>
              <a:rPr dirty="0"/>
              <a:t>//</a:t>
            </a:r>
            <a:r>
              <a:rPr spc="-10" dirty="0"/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0" dirty="0"/>
              <a:t> Zastosowania</a:t>
            </a:r>
            <a:r>
              <a:rPr spc="-5" dirty="0"/>
              <a:t> </a:t>
            </a:r>
            <a:r>
              <a:rPr spc="-10" dirty="0"/>
              <a:t>wodoru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998" y="719683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7788291" y="3176504"/>
            <a:ext cx="1410970" cy="3726179"/>
            <a:chOff x="7788291" y="3176504"/>
            <a:chExt cx="1410970" cy="3726179"/>
          </a:xfrm>
        </p:grpSpPr>
        <p:sp>
          <p:nvSpPr>
            <p:cNvPr id="17" name="object 17"/>
            <p:cNvSpPr/>
            <p:nvPr/>
          </p:nvSpPr>
          <p:spPr>
            <a:xfrm>
              <a:off x="8468338" y="3235504"/>
              <a:ext cx="373380" cy="3257550"/>
            </a:xfrm>
            <a:custGeom>
              <a:avLst/>
              <a:gdLst/>
              <a:ahLst/>
              <a:cxnLst/>
              <a:rect l="l" t="t" r="r" b="b"/>
              <a:pathLst>
                <a:path w="373379" h="3257550">
                  <a:moveTo>
                    <a:pt x="0" y="0"/>
                  </a:moveTo>
                  <a:lnTo>
                    <a:pt x="46823" y="2908"/>
                  </a:lnTo>
                  <a:lnTo>
                    <a:pt x="91911" y="11400"/>
                  </a:lnTo>
                  <a:lnTo>
                    <a:pt x="134914" y="25125"/>
                  </a:lnTo>
                  <a:lnTo>
                    <a:pt x="175481" y="43734"/>
                  </a:lnTo>
                  <a:lnTo>
                    <a:pt x="213263" y="66878"/>
                  </a:lnTo>
                  <a:lnTo>
                    <a:pt x="247910" y="94205"/>
                  </a:lnTo>
                  <a:lnTo>
                    <a:pt x="279072" y="125368"/>
                  </a:lnTo>
                  <a:lnTo>
                    <a:pt x="306400" y="160015"/>
                  </a:lnTo>
                  <a:lnTo>
                    <a:pt x="329543" y="197796"/>
                  </a:lnTo>
                  <a:lnTo>
                    <a:pt x="348152" y="238364"/>
                  </a:lnTo>
                  <a:lnTo>
                    <a:pt x="361878" y="281366"/>
                  </a:lnTo>
                  <a:lnTo>
                    <a:pt x="370370" y="326454"/>
                  </a:lnTo>
                  <a:lnTo>
                    <a:pt x="373278" y="373278"/>
                  </a:lnTo>
                  <a:lnTo>
                    <a:pt x="373278" y="3257156"/>
                  </a:lnTo>
                </a:path>
              </a:pathLst>
            </a:custGeom>
            <a:ln w="11569">
              <a:solidFill>
                <a:srgbClr val="2F8F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83413" y="6411874"/>
              <a:ext cx="117208" cy="9470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8057848" y="3235502"/>
              <a:ext cx="396875" cy="1574800"/>
            </a:xfrm>
            <a:custGeom>
              <a:avLst/>
              <a:gdLst/>
              <a:ahLst/>
              <a:cxnLst/>
              <a:rect l="l" t="t" r="r" b="b"/>
              <a:pathLst>
                <a:path w="396875" h="1574800">
                  <a:moveTo>
                    <a:pt x="0" y="1574203"/>
                  </a:moveTo>
                  <a:lnTo>
                    <a:pt x="0" y="0"/>
                  </a:lnTo>
                  <a:lnTo>
                    <a:pt x="396582" y="0"/>
                  </a:lnTo>
                </a:path>
              </a:pathLst>
            </a:custGeom>
            <a:ln w="11569">
              <a:solidFill>
                <a:srgbClr val="2F8F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73648" y="3176504"/>
              <a:ext cx="94691" cy="117208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7794323" y="4809705"/>
              <a:ext cx="248920" cy="0"/>
            </a:xfrm>
            <a:custGeom>
              <a:avLst/>
              <a:gdLst/>
              <a:ahLst/>
              <a:cxnLst/>
              <a:rect l="l" t="t" r="r" b="b"/>
              <a:pathLst>
                <a:path w="248920">
                  <a:moveTo>
                    <a:pt x="0" y="0"/>
                  </a:moveTo>
                  <a:lnTo>
                    <a:pt x="248881" y="0"/>
                  </a:lnTo>
                </a:path>
              </a:pathLst>
            </a:custGeom>
            <a:ln w="11569">
              <a:solidFill>
                <a:srgbClr val="2F8F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962422" y="4750714"/>
              <a:ext cx="95250" cy="117475"/>
            </a:xfrm>
            <a:custGeom>
              <a:avLst/>
              <a:gdLst/>
              <a:ahLst/>
              <a:cxnLst/>
              <a:rect l="l" t="t" r="r" b="b"/>
              <a:pathLst>
                <a:path w="95250" h="117475">
                  <a:moveTo>
                    <a:pt x="7035" y="0"/>
                  </a:moveTo>
                  <a:lnTo>
                    <a:pt x="3428" y="774"/>
                  </a:lnTo>
                  <a:lnTo>
                    <a:pt x="0" y="6159"/>
                  </a:lnTo>
                  <a:lnTo>
                    <a:pt x="800" y="9740"/>
                  </a:lnTo>
                  <a:lnTo>
                    <a:pt x="78143" y="58991"/>
                  </a:lnTo>
                  <a:lnTo>
                    <a:pt x="800" y="108254"/>
                  </a:lnTo>
                  <a:lnTo>
                    <a:pt x="0" y="111836"/>
                  </a:lnTo>
                  <a:lnTo>
                    <a:pt x="1714" y="114528"/>
                  </a:lnTo>
                  <a:lnTo>
                    <a:pt x="2819" y="116255"/>
                  </a:lnTo>
                  <a:lnTo>
                    <a:pt x="4698" y="117208"/>
                  </a:lnTo>
                  <a:lnTo>
                    <a:pt x="7670" y="117208"/>
                  </a:lnTo>
                  <a:lnTo>
                    <a:pt x="8737" y="116903"/>
                  </a:lnTo>
                  <a:lnTo>
                    <a:pt x="93675" y="62814"/>
                  </a:lnTo>
                  <a:lnTo>
                    <a:pt x="94691" y="60972"/>
                  </a:lnTo>
                  <a:lnTo>
                    <a:pt x="94691" y="57023"/>
                  </a:lnTo>
                  <a:lnTo>
                    <a:pt x="93675" y="55181"/>
                  </a:lnTo>
                  <a:lnTo>
                    <a:pt x="7035" y="0"/>
                  </a:lnTo>
                  <a:close/>
                </a:path>
              </a:pathLst>
            </a:custGeom>
            <a:solidFill>
              <a:srgbClr val="2F8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503466" y="4535754"/>
              <a:ext cx="688340" cy="512445"/>
            </a:xfrm>
            <a:custGeom>
              <a:avLst/>
              <a:gdLst/>
              <a:ahLst/>
              <a:cxnLst/>
              <a:rect l="l" t="t" r="r" b="b"/>
              <a:pathLst>
                <a:path w="688340" h="512445">
                  <a:moveTo>
                    <a:pt x="600100" y="0"/>
                  </a:moveTo>
                  <a:lnTo>
                    <a:pt x="88201" y="0"/>
                  </a:lnTo>
                  <a:lnTo>
                    <a:pt x="53867" y="6930"/>
                  </a:lnTo>
                  <a:lnTo>
                    <a:pt x="25831" y="25830"/>
                  </a:lnTo>
                  <a:lnTo>
                    <a:pt x="6930" y="53862"/>
                  </a:lnTo>
                  <a:lnTo>
                    <a:pt x="0" y="88188"/>
                  </a:lnTo>
                  <a:lnTo>
                    <a:pt x="0" y="424002"/>
                  </a:lnTo>
                  <a:lnTo>
                    <a:pt x="6930" y="458328"/>
                  </a:lnTo>
                  <a:lnTo>
                    <a:pt x="25831" y="486360"/>
                  </a:lnTo>
                  <a:lnTo>
                    <a:pt x="53867" y="505260"/>
                  </a:lnTo>
                  <a:lnTo>
                    <a:pt x="88201" y="512190"/>
                  </a:lnTo>
                  <a:lnTo>
                    <a:pt x="600100" y="512190"/>
                  </a:lnTo>
                  <a:lnTo>
                    <a:pt x="634434" y="505260"/>
                  </a:lnTo>
                  <a:lnTo>
                    <a:pt x="662470" y="486360"/>
                  </a:lnTo>
                  <a:lnTo>
                    <a:pt x="681371" y="458328"/>
                  </a:lnTo>
                  <a:lnTo>
                    <a:pt x="688301" y="424002"/>
                  </a:lnTo>
                  <a:lnTo>
                    <a:pt x="688301" y="88188"/>
                  </a:lnTo>
                  <a:lnTo>
                    <a:pt x="681371" y="53862"/>
                  </a:lnTo>
                  <a:lnTo>
                    <a:pt x="662470" y="25830"/>
                  </a:lnTo>
                  <a:lnTo>
                    <a:pt x="634434" y="6930"/>
                  </a:lnTo>
                  <a:lnTo>
                    <a:pt x="600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503466" y="4535754"/>
              <a:ext cx="688340" cy="512445"/>
            </a:xfrm>
            <a:custGeom>
              <a:avLst/>
              <a:gdLst/>
              <a:ahLst/>
              <a:cxnLst/>
              <a:rect l="l" t="t" r="r" b="b"/>
              <a:pathLst>
                <a:path w="688340" h="512445">
                  <a:moveTo>
                    <a:pt x="600100" y="512190"/>
                  </a:moveTo>
                  <a:lnTo>
                    <a:pt x="88201" y="512190"/>
                  </a:lnTo>
                  <a:lnTo>
                    <a:pt x="53867" y="505260"/>
                  </a:lnTo>
                  <a:lnTo>
                    <a:pt x="25831" y="486360"/>
                  </a:lnTo>
                  <a:lnTo>
                    <a:pt x="6930" y="458328"/>
                  </a:lnTo>
                  <a:lnTo>
                    <a:pt x="0" y="424002"/>
                  </a:lnTo>
                  <a:lnTo>
                    <a:pt x="0" y="88188"/>
                  </a:lnTo>
                  <a:lnTo>
                    <a:pt x="6930" y="53862"/>
                  </a:lnTo>
                  <a:lnTo>
                    <a:pt x="25831" y="25830"/>
                  </a:lnTo>
                  <a:lnTo>
                    <a:pt x="53867" y="6930"/>
                  </a:lnTo>
                  <a:lnTo>
                    <a:pt x="88201" y="0"/>
                  </a:lnTo>
                  <a:lnTo>
                    <a:pt x="600100" y="0"/>
                  </a:lnTo>
                  <a:lnTo>
                    <a:pt x="634434" y="6930"/>
                  </a:lnTo>
                  <a:lnTo>
                    <a:pt x="662470" y="25830"/>
                  </a:lnTo>
                  <a:lnTo>
                    <a:pt x="681371" y="53862"/>
                  </a:lnTo>
                  <a:lnTo>
                    <a:pt x="688301" y="88188"/>
                  </a:lnTo>
                  <a:lnTo>
                    <a:pt x="688301" y="424002"/>
                  </a:lnTo>
                  <a:lnTo>
                    <a:pt x="681371" y="458328"/>
                  </a:lnTo>
                  <a:lnTo>
                    <a:pt x="662470" y="486360"/>
                  </a:lnTo>
                  <a:lnTo>
                    <a:pt x="634434" y="505260"/>
                  </a:lnTo>
                  <a:lnTo>
                    <a:pt x="600100" y="512190"/>
                  </a:lnTo>
                  <a:close/>
                </a:path>
              </a:pathLst>
            </a:custGeom>
            <a:ln w="14008">
              <a:solidFill>
                <a:srgbClr val="C337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503466" y="3663459"/>
              <a:ext cx="688340" cy="367665"/>
            </a:xfrm>
            <a:custGeom>
              <a:avLst/>
              <a:gdLst/>
              <a:ahLst/>
              <a:cxnLst/>
              <a:rect l="l" t="t" r="r" b="b"/>
              <a:pathLst>
                <a:path w="688340" h="367664">
                  <a:moveTo>
                    <a:pt x="613575" y="0"/>
                  </a:moveTo>
                  <a:lnTo>
                    <a:pt x="74726" y="0"/>
                  </a:lnTo>
                  <a:lnTo>
                    <a:pt x="45637" y="5871"/>
                  </a:lnTo>
                  <a:lnTo>
                    <a:pt x="21885" y="21885"/>
                  </a:lnTo>
                  <a:lnTo>
                    <a:pt x="5871" y="45637"/>
                  </a:lnTo>
                  <a:lnTo>
                    <a:pt x="0" y="74726"/>
                  </a:lnTo>
                  <a:lnTo>
                    <a:pt x="0" y="292912"/>
                  </a:lnTo>
                  <a:lnTo>
                    <a:pt x="5871" y="322001"/>
                  </a:lnTo>
                  <a:lnTo>
                    <a:pt x="21885" y="345754"/>
                  </a:lnTo>
                  <a:lnTo>
                    <a:pt x="45637" y="361767"/>
                  </a:lnTo>
                  <a:lnTo>
                    <a:pt x="74726" y="367639"/>
                  </a:lnTo>
                  <a:lnTo>
                    <a:pt x="613575" y="367639"/>
                  </a:lnTo>
                  <a:lnTo>
                    <a:pt x="642664" y="361767"/>
                  </a:lnTo>
                  <a:lnTo>
                    <a:pt x="666416" y="345754"/>
                  </a:lnTo>
                  <a:lnTo>
                    <a:pt x="682430" y="322001"/>
                  </a:lnTo>
                  <a:lnTo>
                    <a:pt x="688301" y="292912"/>
                  </a:lnTo>
                  <a:lnTo>
                    <a:pt x="688301" y="74726"/>
                  </a:lnTo>
                  <a:lnTo>
                    <a:pt x="682430" y="45637"/>
                  </a:lnTo>
                  <a:lnTo>
                    <a:pt x="666416" y="21885"/>
                  </a:lnTo>
                  <a:lnTo>
                    <a:pt x="642664" y="5871"/>
                  </a:lnTo>
                  <a:lnTo>
                    <a:pt x="613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503466" y="3663459"/>
              <a:ext cx="688340" cy="367665"/>
            </a:xfrm>
            <a:custGeom>
              <a:avLst/>
              <a:gdLst/>
              <a:ahLst/>
              <a:cxnLst/>
              <a:rect l="l" t="t" r="r" b="b"/>
              <a:pathLst>
                <a:path w="688340" h="367664">
                  <a:moveTo>
                    <a:pt x="613575" y="367639"/>
                  </a:moveTo>
                  <a:lnTo>
                    <a:pt x="74726" y="367639"/>
                  </a:lnTo>
                  <a:lnTo>
                    <a:pt x="45637" y="361767"/>
                  </a:lnTo>
                  <a:lnTo>
                    <a:pt x="21885" y="345754"/>
                  </a:lnTo>
                  <a:lnTo>
                    <a:pt x="5871" y="322001"/>
                  </a:lnTo>
                  <a:lnTo>
                    <a:pt x="0" y="292912"/>
                  </a:lnTo>
                  <a:lnTo>
                    <a:pt x="0" y="74726"/>
                  </a:lnTo>
                  <a:lnTo>
                    <a:pt x="5871" y="45637"/>
                  </a:lnTo>
                  <a:lnTo>
                    <a:pt x="21885" y="21885"/>
                  </a:lnTo>
                  <a:lnTo>
                    <a:pt x="45637" y="5871"/>
                  </a:lnTo>
                  <a:lnTo>
                    <a:pt x="74726" y="0"/>
                  </a:lnTo>
                  <a:lnTo>
                    <a:pt x="613575" y="0"/>
                  </a:lnTo>
                  <a:lnTo>
                    <a:pt x="642664" y="5871"/>
                  </a:lnTo>
                  <a:lnTo>
                    <a:pt x="666416" y="21885"/>
                  </a:lnTo>
                  <a:lnTo>
                    <a:pt x="682430" y="45637"/>
                  </a:lnTo>
                  <a:lnTo>
                    <a:pt x="688301" y="74726"/>
                  </a:lnTo>
                  <a:lnTo>
                    <a:pt x="688301" y="292912"/>
                  </a:lnTo>
                  <a:lnTo>
                    <a:pt x="682430" y="322001"/>
                  </a:lnTo>
                  <a:lnTo>
                    <a:pt x="666416" y="345754"/>
                  </a:lnTo>
                  <a:lnTo>
                    <a:pt x="642664" y="361767"/>
                  </a:lnTo>
                  <a:lnTo>
                    <a:pt x="613575" y="367639"/>
                  </a:lnTo>
                  <a:close/>
                </a:path>
              </a:pathLst>
            </a:custGeom>
            <a:ln w="11861">
              <a:solidFill>
                <a:srgbClr val="C337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503466" y="5542216"/>
              <a:ext cx="688340" cy="367665"/>
            </a:xfrm>
            <a:custGeom>
              <a:avLst/>
              <a:gdLst/>
              <a:ahLst/>
              <a:cxnLst/>
              <a:rect l="l" t="t" r="r" b="b"/>
              <a:pathLst>
                <a:path w="688340" h="367664">
                  <a:moveTo>
                    <a:pt x="613575" y="0"/>
                  </a:moveTo>
                  <a:lnTo>
                    <a:pt x="74726" y="0"/>
                  </a:lnTo>
                  <a:lnTo>
                    <a:pt x="45637" y="5871"/>
                  </a:lnTo>
                  <a:lnTo>
                    <a:pt x="21885" y="21885"/>
                  </a:lnTo>
                  <a:lnTo>
                    <a:pt x="5871" y="45637"/>
                  </a:lnTo>
                  <a:lnTo>
                    <a:pt x="0" y="74726"/>
                  </a:lnTo>
                  <a:lnTo>
                    <a:pt x="0" y="292925"/>
                  </a:lnTo>
                  <a:lnTo>
                    <a:pt x="5871" y="322007"/>
                  </a:lnTo>
                  <a:lnTo>
                    <a:pt x="21885" y="345755"/>
                  </a:lnTo>
                  <a:lnTo>
                    <a:pt x="45637" y="361768"/>
                  </a:lnTo>
                  <a:lnTo>
                    <a:pt x="74726" y="367639"/>
                  </a:lnTo>
                  <a:lnTo>
                    <a:pt x="613575" y="367639"/>
                  </a:lnTo>
                  <a:lnTo>
                    <a:pt x="642664" y="361768"/>
                  </a:lnTo>
                  <a:lnTo>
                    <a:pt x="666416" y="345755"/>
                  </a:lnTo>
                  <a:lnTo>
                    <a:pt x="682430" y="322007"/>
                  </a:lnTo>
                  <a:lnTo>
                    <a:pt x="688301" y="292925"/>
                  </a:lnTo>
                  <a:lnTo>
                    <a:pt x="688301" y="74726"/>
                  </a:lnTo>
                  <a:lnTo>
                    <a:pt x="682430" y="45637"/>
                  </a:lnTo>
                  <a:lnTo>
                    <a:pt x="666416" y="21885"/>
                  </a:lnTo>
                  <a:lnTo>
                    <a:pt x="642664" y="5871"/>
                  </a:lnTo>
                  <a:lnTo>
                    <a:pt x="613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503466" y="5542216"/>
              <a:ext cx="688340" cy="367665"/>
            </a:xfrm>
            <a:custGeom>
              <a:avLst/>
              <a:gdLst/>
              <a:ahLst/>
              <a:cxnLst/>
              <a:rect l="l" t="t" r="r" b="b"/>
              <a:pathLst>
                <a:path w="688340" h="367664">
                  <a:moveTo>
                    <a:pt x="613575" y="367639"/>
                  </a:moveTo>
                  <a:lnTo>
                    <a:pt x="74726" y="367639"/>
                  </a:lnTo>
                  <a:lnTo>
                    <a:pt x="45637" y="361768"/>
                  </a:lnTo>
                  <a:lnTo>
                    <a:pt x="21885" y="345755"/>
                  </a:lnTo>
                  <a:lnTo>
                    <a:pt x="5871" y="322007"/>
                  </a:lnTo>
                  <a:lnTo>
                    <a:pt x="0" y="292925"/>
                  </a:lnTo>
                  <a:lnTo>
                    <a:pt x="0" y="74726"/>
                  </a:lnTo>
                  <a:lnTo>
                    <a:pt x="5871" y="45637"/>
                  </a:lnTo>
                  <a:lnTo>
                    <a:pt x="21885" y="21885"/>
                  </a:lnTo>
                  <a:lnTo>
                    <a:pt x="45637" y="5871"/>
                  </a:lnTo>
                  <a:lnTo>
                    <a:pt x="74726" y="0"/>
                  </a:lnTo>
                  <a:lnTo>
                    <a:pt x="613575" y="0"/>
                  </a:lnTo>
                  <a:lnTo>
                    <a:pt x="642664" y="5871"/>
                  </a:lnTo>
                  <a:lnTo>
                    <a:pt x="666416" y="21885"/>
                  </a:lnTo>
                  <a:lnTo>
                    <a:pt x="682430" y="45637"/>
                  </a:lnTo>
                  <a:lnTo>
                    <a:pt x="688301" y="74726"/>
                  </a:lnTo>
                  <a:lnTo>
                    <a:pt x="688301" y="292925"/>
                  </a:lnTo>
                  <a:lnTo>
                    <a:pt x="682430" y="322007"/>
                  </a:lnTo>
                  <a:lnTo>
                    <a:pt x="666416" y="345755"/>
                  </a:lnTo>
                  <a:lnTo>
                    <a:pt x="642664" y="361768"/>
                  </a:lnTo>
                  <a:lnTo>
                    <a:pt x="613575" y="367639"/>
                  </a:lnTo>
                  <a:close/>
                </a:path>
              </a:pathLst>
            </a:custGeom>
            <a:ln w="11861">
              <a:solidFill>
                <a:srgbClr val="C337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503466" y="6528714"/>
              <a:ext cx="688340" cy="367665"/>
            </a:xfrm>
            <a:custGeom>
              <a:avLst/>
              <a:gdLst/>
              <a:ahLst/>
              <a:cxnLst/>
              <a:rect l="l" t="t" r="r" b="b"/>
              <a:pathLst>
                <a:path w="688340" h="367665">
                  <a:moveTo>
                    <a:pt x="613575" y="367639"/>
                  </a:moveTo>
                  <a:lnTo>
                    <a:pt x="74726" y="367639"/>
                  </a:lnTo>
                  <a:lnTo>
                    <a:pt x="45637" y="361768"/>
                  </a:lnTo>
                  <a:lnTo>
                    <a:pt x="21885" y="345755"/>
                  </a:lnTo>
                  <a:lnTo>
                    <a:pt x="5871" y="322007"/>
                  </a:lnTo>
                  <a:lnTo>
                    <a:pt x="0" y="292925"/>
                  </a:lnTo>
                  <a:lnTo>
                    <a:pt x="0" y="74726"/>
                  </a:lnTo>
                  <a:lnTo>
                    <a:pt x="5871" y="45637"/>
                  </a:lnTo>
                  <a:lnTo>
                    <a:pt x="21885" y="21885"/>
                  </a:lnTo>
                  <a:lnTo>
                    <a:pt x="45637" y="5871"/>
                  </a:lnTo>
                  <a:lnTo>
                    <a:pt x="74726" y="0"/>
                  </a:lnTo>
                  <a:lnTo>
                    <a:pt x="613575" y="0"/>
                  </a:lnTo>
                  <a:lnTo>
                    <a:pt x="642664" y="5871"/>
                  </a:lnTo>
                  <a:lnTo>
                    <a:pt x="666416" y="21885"/>
                  </a:lnTo>
                  <a:lnTo>
                    <a:pt x="682430" y="45637"/>
                  </a:lnTo>
                  <a:lnTo>
                    <a:pt x="688301" y="74726"/>
                  </a:lnTo>
                  <a:lnTo>
                    <a:pt x="688301" y="292925"/>
                  </a:lnTo>
                  <a:lnTo>
                    <a:pt x="682430" y="322007"/>
                  </a:lnTo>
                  <a:lnTo>
                    <a:pt x="666416" y="345755"/>
                  </a:lnTo>
                  <a:lnTo>
                    <a:pt x="642664" y="361768"/>
                  </a:lnTo>
                  <a:lnTo>
                    <a:pt x="613575" y="367639"/>
                  </a:lnTo>
                  <a:close/>
                </a:path>
              </a:pathLst>
            </a:custGeom>
            <a:ln w="11861">
              <a:solidFill>
                <a:srgbClr val="C3373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8657759" y="3752336"/>
            <a:ext cx="3797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C3373F"/>
                </a:solidFill>
                <a:latin typeface="TT Supermolot Bold"/>
                <a:cs typeface="TT Supermolot Bold"/>
              </a:rPr>
              <a:t>olefiny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571692" y="4557008"/>
            <a:ext cx="55181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C3373F"/>
                </a:solidFill>
                <a:latin typeface="TT Supermolot Bold"/>
                <a:cs typeface="TT Supermolot Bold"/>
              </a:rPr>
              <a:t>benzyna, </a:t>
            </a:r>
            <a:r>
              <a:rPr sz="900" spc="-20" dirty="0">
                <a:solidFill>
                  <a:srgbClr val="C3373F"/>
                </a:solidFill>
                <a:latin typeface="TT Supermolot Bold"/>
                <a:cs typeface="TT Supermolot Bold"/>
              </a:rPr>
              <a:t>olej </a:t>
            </a:r>
            <a:r>
              <a:rPr sz="900" spc="-10" dirty="0">
                <a:solidFill>
                  <a:srgbClr val="C3373F"/>
                </a:solidFill>
                <a:latin typeface="TT Supermolot Bold"/>
                <a:cs typeface="TT Supermolot Bold"/>
              </a:rPr>
              <a:t>napędowy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702565" y="5636800"/>
            <a:ext cx="2901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solidFill>
                  <a:srgbClr val="C3373F"/>
                </a:solidFill>
                <a:latin typeface="TT Supermolot Bold"/>
                <a:cs typeface="TT Supermolot Bold"/>
              </a:rPr>
              <a:t>wosk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631128" y="6549029"/>
            <a:ext cx="433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C3373F"/>
                </a:solidFill>
                <a:latin typeface="TT Supermolot Bold"/>
                <a:cs typeface="TT Supermolot Bold"/>
              </a:rPr>
              <a:t>alfa-</a:t>
            </a:r>
            <a:endParaRPr sz="900">
              <a:latin typeface="TT Supermolot Bold"/>
              <a:cs typeface="TT Supermolot Bold"/>
            </a:endParaRPr>
          </a:p>
          <a:p>
            <a:pPr algn="ctr">
              <a:lnSpc>
                <a:spcPct val="100000"/>
              </a:lnSpc>
            </a:pPr>
            <a:r>
              <a:rPr sz="900" spc="-10" dirty="0">
                <a:solidFill>
                  <a:srgbClr val="C3373F"/>
                </a:solidFill>
                <a:latin typeface="TT Supermolot Bold"/>
                <a:cs typeface="TT Supermolot Bold"/>
              </a:rPr>
              <a:t>-olefiny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06064" y="3063564"/>
            <a:ext cx="15982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T Supermolot Bold"/>
                <a:cs typeface="TT Supermolot Bold"/>
              </a:rPr>
              <a:t>gaz</a:t>
            </a:r>
            <a:r>
              <a:rPr sz="900" spc="-25" dirty="0">
                <a:latin typeface="TT Supermolot Bold"/>
                <a:cs typeface="TT Supermolot Bold"/>
              </a:rPr>
              <a:t> </a:t>
            </a:r>
            <a:r>
              <a:rPr sz="900" dirty="0">
                <a:latin typeface="TT Supermolot Bold"/>
                <a:cs typeface="TT Supermolot Bold"/>
              </a:rPr>
              <a:t>ziemny</a:t>
            </a:r>
            <a:r>
              <a:rPr sz="900" spc="-10" dirty="0">
                <a:latin typeface="TT Supermolot Bold"/>
                <a:cs typeface="TT Supermolot Bold"/>
              </a:rPr>
              <a:t> </a:t>
            </a:r>
            <a:r>
              <a:rPr sz="900" dirty="0">
                <a:latin typeface="TT Supermolot Bold"/>
                <a:cs typeface="TT Supermolot Bold"/>
              </a:rPr>
              <a:t>/</a:t>
            </a:r>
            <a:r>
              <a:rPr sz="900" spc="-10" dirty="0">
                <a:latin typeface="TT Supermolot Bold"/>
                <a:cs typeface="TT Supermolot Bold"/>
              </a:rPr>
              <a:t> </a:t>
            </a:r>
            <a:r>
              <a:rPr sz="900" dirty="0">
                <a:latin typeface="TT Supermolot Bold"/>
                <a:cs typeface="TT Supermolot Bold"/>
              </a:rPr>
              <a:t>węgiel</a:t>
            </a:r>
            <a:r>
              <a:rPr sz="900" spc="-10" dirty="0">
                <a:latin typeface="TT Supermolot Bold"/>
                <a:cs typeface="TT Supermolot Bold"/>
              </a:rPr>
              <a:t> </a:t>
            </a:r>
            <a:r>
              <a:rPr sz="900" dirty="0">
                <a:latin typeface="TT Supermolot Bold"/>
                <a:cs typeface="TT Supermolot Bold"/>
              </a:rPr>
              <a:t>/</a:t>
            </a:r>
            <a:r>
              <a:rPr sz="900" spc="-10" dirty="0">
                <a:latin typeface="TT Supermolot Bold"/>
                <a:cs typeface="TT Supermolot Bold"/>
              </a:rPr>
              <a:t> biomasa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280733" y="3840634"/>
            <a:ext cx="9937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TT Supermolot Regular"/>
                <a:cs typeface="TT Supermolot Regular"/>
              </a:rPr>
              <a:t>włókna, guma, </a:t>
            </a:r>
            <a:r>
              <a:rPr sz="800" spc="-10" dirty="0">
                <a:latin typeface="TT Supermolot Regular"/>
                <a:cs typeface="TT Supermolot Regular"/>
              </a:rPr>
              <a:t>plastik</a:t>
            </a:r>
            <a:endParaRPr sz="800">
              <a:latin typeface="TT Supermolot Regular"/>
              <a:cs typeface="TT Supermolot Regular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80733" y="4767633"/>
            <a:ext cx="45339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Regular"/>
                <a:cs typeface="TT Supermolot Regular"/>
              </a:rPr>
              <a:t>transport</a:t>
            </a:r>
            <a:endParaRPr sz="800">
              <a:latin typeface="TT Supermolot Regular"/>
              <a:cs typeface="TT Supermolot Regular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280733" y="5725111"/>
            <a:ext cx="5746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TT Supermolot Regular"/>
                <a:cs typeface="TT Supermolot Regular"/>
              </a:rPr>
              <a:t>smary,</a:t>
            </a:r>
            <a:r>
              <a:rPr sz="800" spc="-25" dirty="0">
                <a:latin typeface="TT Supermolot Regular"/>
                <a:cs typeface="TT Supermolot Regular"/>
              </a:rPr>
              <a:t> </a:t>
            </a:r>
            <a:r>
              <a:rPr sz="800" spc="-20" dirty="0">
                <a:latin typeface="TT Supermolot Regular"/>
                <a:cs typeface="TT Supermolot Regular"/>
              </a:rPr>
              <a:t>wosk</a:t>
            </a:r>
            <a:endParaRPr sz="800">
              <a:latin typeface="TT Supermolot Regular"/>
              <a:cs typeface="TT Supermolot Regular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280733" y="6414467"/>
            <a:ext cx="5708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Regular"/>
                <a:cs typeface="TT Supermolot Regular"/>
              </a:rPr>
              <a:t>surfaktanty,</a:t>
            </a:r>
            <a:r>
              <a:rPr sz="800" spc="500" dirty="0">
                <a:latin typeface="TT Supermolot Regular"/>
                <a:cs typeface="TT Supermolot Regular"/>
              </a:rPr>
              <a:t> </a:t>
            </a:r>
            <a:r>
              <a:rPr sz="800" spc="-10" dirty="0">
                <a:latin typeface="TT Supermolot Regular"/>
                <a:cs typeface="TT Supermolot Regular"/>
              </a:rPr>
              <a:t>detergenty</a:t>
            </a:r>
            <a:endParaRPr sz="800">
              <a:latin typeface="TT Supermolot Regular"/>
              <a:cs typeface="TT Supermolot Regular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22226" y="6490258"/>
            <a:ext cx="851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T Supermolot Bold"/>
                <a:cs typeface="TT Supermolot Bold"/>
              </a:rPr>
              <a:t>gaz </a:t>
            </a:r>
            <a:r>
              <a:rPr sz="900" spc="-10" dirty="0">
                <a:latin typeface="TT Supermolot Bold"/>
                <a:cs typeface="TT Supermolot Bold"/>
              </a:rPr>
              <a:t>syntetyczny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734622" y="3974858"/>
            <a:ext cx="70866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 marR="104139" algn="ctr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latin typeface="TT Supermolot Bold"/>
                <a:cs typeface="TT Supermolot Bold"/>
              </a:rPr>
              <a:t>reforming parowy</a:t>
            </a:r>
            <a:endParaRPr sz="900">
              <a:latin typeface="TT Supermolot Bold"/>
              <a:cs typeface="TT Supermolot Bold"/>
            </a:endParaRPr>
          </a:p>
          <a:p>
            <a:pPr algn="ctr">
              <a:lnSpc>
                <a:spcPct val="100000"/>
              </a:lnSpc>
            </a:pPr>
            <a:r>
              <a:rPr sz="900" dirty="0">
                <a:latin typeface="TT Supermolot Bold"/>
                <a:cs typeface="TT Supermolot Bold"/>
              </a:rPr>
              <a:t>/ </a:t>
            </a:r>
            <a:r>
              <a:rPr sz="900" spc="-10" dirty="0">
                <a:latin typeface="TT Supermolot Bold"/>
                <a:cs typeface="TT Supermolot Bold"/>
              </a:rPr>
              <a:t>zgazowanie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730518" y="4013263"/>
            <a:ext cx="9632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3365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latin typeface="TT Supermolot Bold"/>
                <a:cs typeface="TT Supermolot Bold"/>
              </a:rPr>
              <a:t>synteza </a:t>
            </a:r>
            <a:r>
              <a:rPr sz="900" dirty="0">
                <a:latin typeface="TT Supermolot Bold"/>
                <a:cs typeface="TT Supermolot Bold"/>
              </a:rPr>
              <a:t>Fishera </a:t>
            </a:r>
            <a:r>
              <a:rPr sz="900" spc="-10" dirty="0">
                <a:latin typeface="TT Supermolot Bold"/>
                <a:cs typeface="TT Supermolot Bold"/>
              </a:rPr>
              <a:t>Tropisch’a</a:t>
            </a:r>
            <a:endParaRPr sz="900">
              <a:latin typeface="TT Supermolot Bold"/>
              <a:cs typeface="TT Supermolot Bold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5618840" y="3593898"/>
            <a:ext cx="1577340" cy="369570"/>
            <a:chOff x="5618840" y="3593898"/>
            <a:chExt cx="1577340" cy="369570"/>
          </a:xfrm>
        </p:grpSpPr>
        <p:sp>
          <p:nvSpPr>
            <p:cNvPr id="43" name="object 43"/>
            <p:cNvSpPr/>
            <p:nvPr/>
          </p:nvSpPr>
          <p:spPr>
            <a:xfrm>
              <a:off x="5618840" y="3599682"/>
              <a:ext cx="1577340" cy="349885"/>
            </a:xfrm>
            <a:custGeom>
              <a:avLst/>
              <a:gdLst/>
              <a:ahLst/>
              <a:cxnLst/>
              <a:rect l="l" t="t" r="r" b="b"/>
              <a:pathLst>
                <a:path w="1577340" h="349885">
                  <a:moveTo>
                    <a:pt x="1576844" y="0"/>
                  </a:moveTo>
                  <a:lnTo>
                    <a:pt x="0" y="0"/>
                  </a:lnTo>
                </a:path>
                <a:path w="1577340" h="349885">
                  <a:moveTo>
                    <a:pt x="469798" y="0"/>
                  </a:moveTo>
                  <a:lnTo>
                    <a:pt x="469798" y="349580"/>
                  </a:lnTo>
                </a:path>
              </a:pathLst>
            </a:custGeom>
            <a:ln w="11569">
              <a:solidFill>
                <a:srgbClr val="2F8F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30428" y="3868484"/>
              <a:ext cx="117208" cy="94691"/>
            </a:xfrm>
            <a:prstGeom prst="rect">
              <a:avLst/>
            </a:prstGeom>
          </p:spPr>
        </p:pic>
      </p:grpSp>
      <p:grpSp>
        <p:nvGrpSpPr>
          <p:cNvPr id="45" name="object 45"/>
          <p:cNvGrpSpPr/>
          <p:nvPr/>
        </p:nvGrpSpPr>
        <p:grpSpPr>
          <a:xfrm>
            <a:off x="6237906" y="3254404"/>
            <a:ext cx="394970" cy="267970"/>
            <a:chOff x="6237906" y="3254404"/>
            <a:chExt cx="394970" cy="267970"/>
          </a:xfrm>
        </p:grpSpPr>
        <p:sp>
          <p:nvSpPr>
            <p:cNvPr id="46" name="object 46"/>
            <p:cNvSpPr/>
            <p:nvPr/>
          </p:nvSpPr>
          <p:spPr>
            <a:xfrm>
              <a:off x="6284475" y="3260703"/>
              <a:ext cx="308610" cy="254000"/>
            </a:xfrm>
            <a:custGeom>
              <a:avLst/>
              <a:gdLst/>
              <a:ahLst/>
              <a:cxnLst/>
              <a:rect l="l" t="t" r="r" b="b"/>
              <a:pathLst>
                <a:path w="308609" h="254000">
                  <a:moveTo>
                    <a:pt x="277456" y="211531"/>
                  </a:moveTo>
                  <a:lnTo>
                    <a:pt x="30746" y="211531"/>
                  </a:lnTo>
                  <a:lnTo>
                    <a:pt x="0" y="72428"/>
                  </a:lnTo>
                  <a:lnTo>
                    <a:pt x="308203" y="72428"/>
                  </a:lnTo>
                  <a:lnTo>
                    <a:pt x="277456" y="211531"/>
                  </a:lnTo>
                  <a:close/>
                </a:path>
                <a:path w="308609" h="254000">
                  <a:moveTo>
                    <a:pt x="105067" y="27978"/>
                  </a:moveTo>
                  <a:lnTo>
                    <a:pt x="156870" y="0"/>
                  </a:lnTo>
                  <a:lnTo>
                    <a:pt x="206120" y="33642"/>
                  </a:lnTo>
                  <a:lnTo>
                    <a:pt x="238112" y="28194"/>
                  </a:lnTo>
                  <a:lnTo>
                    <a:pt x="291312" y="71894"/>
                  </a:lnTo>
                </a:path>
                <a:path w="308609" h="254000">
                  <a:moveTo>
                    <a:pt x="16878" y="72428"/>
                  </a:moveTo>
                  <a:lnTo>
                    <a:pt x="62585" y="25895"/>
                  </a:lnTo>
                </a:path>
                <a:path w="308609" h="254000">
                  <a:moveTo>
                    <a:pt x="131241" y="218694"/>
                  </a:moveTo>
                  <a:lnTo>
                    <a:pt x="128468" y="232432"/>
                  </a:lnTo>
                  <a:lnTo>
                    <a:pt x="120905" y="243651"/>
                  </a:lnTo>
                  <a:lnTo>
                    <a:pt x="109687" y="251214"/>
                  </a:lnTo>
                  <a:lnTo>
                    <a:pt x="95948" y="253987"/>
                  </a:lnTo>
                  <a:lnTo>
                    <a:pt x="82209" y="251214"/>
                  </a:lnTo>
                  <a:lnTo>
                    <a:pt x="70991" y="243651"/>
                  </a:lnTo>
                  <a:lnTo>
                    <a:pt x="63428" y="232432"/>
                  </a:lnTo>
                  <a:lnTo>
                    <a:pt x="60655" y="218694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377192" y="3476158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5">
                  <a:moveTo>
                    <a:pt x="5016" y="0"/>
                  </a:moveTo>
                  <a:lnTo>
                    <a:pt x="1447" y="0"/>
                  </a:lnTo>
                  <a:lnTo>
                    <a:pt x="0" y="1447"/>
                  </a:lnTo>
                  <a:lnTo>
                    <a:pt x="0" y="5029"/>
                  </a:lnTo>
                  <a:lnTo>
                    <a:pt x="1447" y="6476"/>
                  </a:lnTo>
                  <a:lnTo>
                    <a:pt x="5016" y="6476"/>
                  </a:lnTo>
                  <a:lnTo>
                    <a:pt x="6464" y="5029"/>
                  </a:lnTo>
                  <a:lnTo>
                    <a:pt x="6464" y="3238"/>
                  </a:lnTo>
                  <a:lnTo>
                    <a:pt x="6464" y="1447"/>
                  </a:lnTo>
                  <a:lnTo>
                    <a:pt x="50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377192" y="3476158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5">
                  <a:moveTo>
                    <a:pt x="6464" y="3238"/>
                  </a:moveTo>
                  <a:lnTo>
                    <a:pt x="6464" y="5029"/>
                  </a:lnTo>
                  <a:lnTo>
                    <a:pt x="5016" y="6476"/>
                  </a:lnTo>
                  <a:lnTo>
                    <a:pt x="3225" y="6476"/>
                  </a:lnTo>
                  <a:lnTo>
                    <a:pt x="1447" y="6476"/>
                  </a:lnTo>
                  <a:lnTo>
                    <a:pt x="0" y="5029"/>
                  </a:lnTo>
                  <a:lnTo>
                    <a:pt x="0" y="3238"/>
                  </a:lnTo>
                  <a:lnTo>
                    <a:pt x="0" y="1447"/>
                  </a:lnTo>
                  <a:lnTo>
                    <a:pt x="1447" y="0"/>
                  </a:lnTo>
                  <a:lnTo>
                    <a:pt x="3225" y="0"/>
                  </a:lnTo>
                  <a:lnTo>
                    <a:pt x="5016" y="0"/>
                  </a:lnTo>
                  <a:lnTo>
                    <a:pt x="6464" y="1447"/>
                  </a:lnTo>
                  <a:lnTo>
                    <a:pt x="6464" y="3238"/>
                  </a:lnTo>
                  <a:close/>
                </a:path>
              </a:pathLst>
            </a:custGeom>
            <a:ln w="8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455559" y="3479397"/>
              <a:ext cx="71120" cy="35560"/>
            </a:xfrm>
            <a:custGeom>
              <a:avLst/>
              <a:gdLst/>
              <a:ahLst/>
              <a:cxnLst/>
              <a:rect l="l" t="t" r="r" b="b"/>
              <a:pathLst>
                <a:path w="71120" h="35560">
                  <a:moveTo>
                    <a:pt x="70573" y="0"/>
                  </a:moveTo>
                  <a:lnTo>
                    <a:pt x="67800" y="13738"/>
                  </a:lnTo>
                  <a:lnTo>
                    <a:pt x="60237" y="24957"/>
                  </a:lnTo>
                  <a:lnTo>
                    <a:pt x="49019" y="32520"/>
                  </a:lnTo>
                  <a:lnTo>
                    <a:pt x="35280" y="35293"/>
                  </a:lnTo>
                  <a:lnTo>
                    <a:pt x="21549" y="32520"/>
                  </a:lnTo>
                  <a:lnTo>
                    <a:pt x="10334" y="24957"/>
                  </a:lnTo>
                  <a:lnTo>
                    <a:pt x="2772" y="13738"/>
                  </a:lnTo>
                  <a:lnTo>
                    <a:pt x="0" y="0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487613" y="3476158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5">
                  <a:moveTo>
                    <a:pt x="5016" y="0"/>
                  </a:moveTo>
                  <a:lnTo>
                    <a:pt x="1447" y="0"/>
                  </a:lnTo>
                  <a:lnTo>
                    <a:pt x="0" y="1447"/>
                  </a:lnTo>
                  <a:lnTo>
                    <a:pt x="0" y="5029"/>
                  </a:lnTo>
                  <a:lnTo>
                    <a:pt x="1447" y="6476"/>
                  </a:lnTo>
                  <a:lnTo>
                    <a:pt x="5016" y="6476"/>
                  </a:lnTo>
                  <a:lnTo>
                    <a:pt x="6464" y="5029"/>
                  </a:lnTo>
                  <a:lnTo>
                    <a:pt x="6464" y="3238"/>
                  </a:lnTo>
                  <a:lnTo>
                    <a:pt x="6464" y="1447"/>
                  </a:lnTo>
                  <a:lnTo>
                    <a:pt x="50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487613" y="3476158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5">
                  <a:moveTo>
                    <a:pt x="6464" y="3238"/>
                  </a:moveTo>
                  <a:lnTo>
                    <a:pt x="6464" y="5029"/>
                  </a:lnTo>
                  <a:lnTo>
                    <a:pt x="5016" y="6476"/>
                  </a:lnTo>
                  <a:lnTo>
                    <a:pt x="3225" y="6476"/>
                  </a:lnTo>
                  <a:lnTo>
                    <a:pt x="1447" y="6476"/>
                  </a:lnTo>
                  <a:lnTo>
                    <a:pt x="0" y="5029"/>
                  </a:lnTo>
                  <a:lnTo>
                    <a:pt x="0" y="3238"/>
                  </a:lnTo>
                  <a:lnTo>
                    <a:pt x="0" y="1447"/>
                  </a:lnTo>
                  <a:lnTo>
                    <a:pt x="1447" y="0"/>
                  </a:lnTo>
                  <a:lnTo>
                    <a:pt x="3225" y="0"/>
                  </a:lnTo>
                  <a:lnTo>
                    <a:pt x="5016" y="0"/>
                  </a:lnTo>
                  <a:lnTo>
                    <a:pt x="6464" y="1447"/>
                  </a:lnTo>
                  <a:lnTo>
                    <a:pt x="6464" y="3238"/>
                  </a:lnTo>
                  <a:close/>
                </a:path>
              </a:pathLst>
            </a:custGeom>
            <a:ln w="8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258572" y="3284266"/>
              <a:ext cx="353695" cy="77470"/>
            </a:xfrm>
            <a:custGeom>
              <a:avLst/>
              <a:gdLst/>
              <a:ahLst/>
              <a:cxnLst/>
              <a:rect l="l" t="t" r="r" b="b"/>
              <a:pathLst>
                <a:path w="353695" h="77470">
                  <a:moveTo>
                    <a:pt x="38188" y="76898"/>
                  </a:moveTo>
                  <a:lnTo>
                    <a:pt x="323926" y="76898"/>
                  </a:lnTo>
                </a:path>
                <a:path w="353695" h="77470">
                  <a:moveTo>
                    <a:pt x="0" y="49352"/>
                  </a:moveTo>
                  <a:lnTo>
                    <a:pt x="32131" y="49352"/>
                  </a:lnTo>
                </a:path>
                <a:path w="353695" h="77470">
                  <a:moveTo>
                    <a:pt x="321271" y="49352"/>
                  </a:moveTo>
                  <a:lnTo>
                    <a:pt x="353390" y="49352"/>
                  </a:lnTo>
                </a:path>
                <a:path w="353695" h="77470">
                  <a:moveTo>
                    <a:pt x="151688" y="11658"/>
                  </a:moveTo>
                  <a:lnTo>
                    <a:pt x="88480" y="2336"/>
                  </a:lnTo>
                </a:path>
                <a:path w="353695" h="77470">
                  <a:moveTo>
                    <a:pt x="217233" y="0"/>
                  </a:moveTo>
                  <a:lnTo>
                    <a:pt x="249720" y="24333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237906" y="3516062"/>
              <a:ext cx="394970" cy="0"/>
            </a:xfrm>
            <a:custGeom>
              <a:avLst/>
              <a:gdLst/>
              <a:ahLst/>
              <a:cxnLst/>
              <a:rect l="l" t="t" r="r" b="b"/>
              <a:pathLst>
                <a:path w="394970">
                  <a:moveTo>
                    <a:pt x="0" y="0"/>
                  </a:moveTo>
                  <a:lnTo>
                    <a:pt x="394728" y="0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6755646" y="3268685"/>
            <a:ext cx="394970" cy="254000"/>
            <a:chOff x="6755646" y="3268685"/>
            <a:chExt cx="394970" cy="254000"/>
          </a:xfrm>
        </p:grpSpPr>
        <p:sp>
          <p:nvSpPr>
            <p:cNvPr id="55" name="object 55"/>
            <p:cNvSpPr/>
            <p:nvPr/>
          </p:nvSpPr>
          <p:spPr>
            <a:xfrm>
              <a:off x="6755646" y="3516062"/>
              <a:ext cx="394970" cy="0"/>
            </a:xfrm>
            <a:custGeom>
              <a:avLst/>
              <a:gdLst/>
              <a:ahLst/>
              <a:cxnLst/>
              <a:rect l="l" t="t" r="r" b="b"/>
              <a:pathLst>
                <a:path w="394970">
                  <a:moveTo>
                    <a:pt x="0" y="0"/>
                  </a:moveTo>
                  <a:lnTo>
                    <a:pt x="394728" y="0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43680" y="3268685"/>
              <a:ext cx="263117" cy="246334"/>
            </a:xfrm>
            <a:prstGeom prst="rect">
              <a:avLst/>
            </a:prstGeom>
          </p:spPr>
        </p:pic>
      </p:grpSp>
      <p:grpSp>
        <p:nvGrpSpPr>
          <p:cNvPr id="57" name="object 57"/>
          <p:cNvGrpSpPr/>
          <p:nvPr/>
        </p:nvGrpSpPr>
        <p:grpSpPr>
          <a:xfrm>
            <a:off x="5707758" y="3258692"/>
            <a:ext cx="4609465" cy="3477260"/>
            <a:chOff x="5707758" y="3258692"/>
            <a:chExt cx="4609465" cy="3477260"/>
          </a:xfrm>
        </p:grpSpPr>
        <p:sp>
          <p:nvSpPr>
            <p:cNvPr id="58" name="object 58"/>
            <p:cNvSpPr/>
            <p:nvPr/>
          </p:nvSpPr>
          <p:spPr>
            <a:xfrm>
              <a:off x="9192086" y="3835486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1124762" y="0"/>
                  </a:moveTo>
                  <a:lnTo>
                    <a:pt x="0" y="0"/>
                  </a:lnTo>
                </a:path>
              </a:pathLst>
            </a:custGeom>
            <a:ln w="12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9168984" y="3812379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101" y="0"/>
                  </a:moveTo>
                  <a:lnTo>
                    <a:pt x="14107" y="1816"/>
                  </a:lnTo>
                  <a:lnTo>
                    <a:pt x="6764" y="6769"/>
                  </a:lnTo>
                  <a:lnTo>
                    <a:pt x="1814" y="14112"/>
                  </a:lnTo>
                  <a:lnTo>
                    <a:pt x="0" y="23101"/>
                  </a:lnTo>
                  <a:lnTo>
                    <a:pt x="1814" y="32097"/>
                  </a:lnTo>
                  <a:lnTo>
                    <a:pt x="6764" y="39444"/>
                  </a:lnTo>
                  <a:lnTo>
                    <a:pt x="14107" y="44398"/>
                  </a:lnTo>
                  <a:lnTo>
                    <a:pt x="23101" y="46215"/>
                  </a:lnTo>
                  <a:lnTo>
                    <a:pt x="32097" y="44398"/>
                  </a:lnTo>
                  <a:lnTo>
                    <a:pt x="39444" y="39444"/>
                  </a:lnTo>
                  <a:lnTo>
                    <a:pt x="44398" y="32097"/>
                  </a:lnTo>
                  <a:lnTo>
                    <a:pt x="46215" y="23101"/>
                  </a:lnTo>
                  <a:lnTo>
                    <a:pt x="44398" y="14112"/>
                  </a:lnTo>
                  <a:lnTo>
                    <a:pt x="39444" y="6769"/>
                  </a:lnTo>
                  <a:lnTo>
                    <a:pt x="32097" y="1816"/>
                  </a:lnTo>
                  <a:lnTo>
                    <a:pt x="2310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9192086" y="4768468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1124762" y="0"/>
                  </a:moveTo>
                  <a:lnTo>
                    <a:pt x="0" y="0"/>
                  </a:lnTo>
                </a:path>
              </a:pathLst>
            </a:custGeom>
            <a:ln w="12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9168984" y="4745367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101" y="0"/>
                  </a:moveTo>
                  <a:lnTo>
                    <a:pt x="14107" y="1816"/>
                  </a:lnTo>
                  <a:lnTo>
                    <a:pt x="6764" y="6769"/>
                  </a:lnTo>
                  <a:lnTo>
                    <a:pt x="1814" y="14112"/>
                  </a:lnTo>
                  <a:lnTo>
                    <a:pt x="0" y="23101"/>
                  </a:lnTo>
                  <a:lnTo>
                    <a:pt x="1814" y="32097"/>
                  </a:lnTo>
                  <a:lnTo>
                    <a:pt x="6764" y="39444"/>
                  </a:lnTo>
                  <a:lnTo>
                    <a:pt x="14107" y="44398"/>
                  </a:lnTo>
                  <a:lnTo>
                    <a:pt x="23101" y="46215"/>
                  </a:lnTo>
                  <a:lnTo>
                    <a:pt x="32097" y="44398"/>
                  </a:lnTo>
                  <a:lnTo>
                    <a:pt x="39444" y="39444"/>
                  </a:lnTo>
                  <a:lnTo>
                    <a:pt x="44398" y="32097"/>
                  </a:lnTo>
                  <a:lnTo>
                    <a:pt x="46215" y="23101"/>
                  </a:lnTo>
                  <a:lnTo>
                    <a:pt x="44398" y="14112"/>
                  </a:lnTo>
                  <a:lnTo>
                    <a:pt x="39444" y="6769"/>
                  </a:lnTo>
                  <a:lnTo>
                    <a:pt x="32097" y="1816"/>
                  </a:lnTo>
                  <a:lnTo>
                    <a:pt x="2310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9192086" y="5722772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1124762" y="0"/>
                  </a:moveTo>
                  <a:lnTo>
                    <a:pt x="0" y="0"/>
                  </a:lnTo>
                </a:path>
              </a:pathLst>
            </a:custGeom>
            <a:ln w="12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9168984" y="5699658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101" y="0"/>
                  </a:moveTo>
                  <a:lnTo>
                    <a:pt x="14107" y="1816"/>
                  </a:lnTo>
                  <a:lnTo>
                    <a:pt x="6764" y="6770"/>
                  </a:lnTo>
                  <a:lnTo>
                    <a:pt x="1814" y="14117"/>
                  </a:lnTo>
                  <a:lnTo>
                    <a:pt x="0" y="23114"/>
                  </a:lnTo>
                  <a:lnTo>
                    <a:pt x="1814" y="32102"/>
                  </a:lnTo>
                  <a:lnTo>
                    <a:pt x="6764" y="39446"/>
                  </a:lnTo>
                  <a:lnTo>
                    <a:pt x="14107" y="44398"/>
                  </a:lnTo>
                  <a:lnTo>
                    <a:pt x="23101" y="46215"/>
                  </a:lnTo>
                  <a:lnTo>
                    <a:pt x="32097" y="44398"/>
                  </a:lnTo>
                  <a:lnTo>
                    <a:pt x="39444" y="39446"/>
                  </a:lnTo>
                  <a:lnTo>
                    <a:pt x="44398" y="32102"/>
                  </a:lnTo>
                  <a:lnTo>
                    <a:pt x="46215" y="23114"/>
                  </a:lnTo>
                  <a:lnTo>
                    <a:pt x="44398" y="14117"/>
                  </a:lnTo>
                  <a:lnTo>
                    <a:pt x="39444" y="6770"/>
                  </a:lnTo>
                  <a:lnTo>
                    <a:pt x="32097" y="1816"/>
                  </a:lnTo>
                  <a:lnTo>
                    <a:pt x="2310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9192086" y="6712534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1124762" y="0"/>
                  </a:moveTo>
                  <a:lnTo>
                    <a:pt x="0" y="0"/>
                  </a:lnTo>
                </a:path>
              </a:pathLst>
            </a:custGeom>
            <a:ln w="122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168984" y="6689432"/>
              <a:ext cx="46355" cy="46355"/>
            </a:xfrm>
            <a:custGeom>
              <a:avLst/>
              <a:gdLst/>
              <a:ahLst/>
              <a:cxnLst/>
              <a:rect l="l" t="t" r="r" b="b"/>
              <a:pathLst>
                <a:path w="46354" h="46354">
                  <a:moveTo>
                    <a:pt x="23101" y="0"/>
                  </a:moveTo>
                  <a:lnTo>
                    <a:pt x="14107" y="1816"/>
                  </a:lnTo>
                  <a:lnTo>
                    <a:pt x="6764" y="6769"/>
                  </a:lnTo>
                  <a:lnTo>
                    <a:pt x="1814" y="14112"/>
                  </a:lnTo>
                  <a:lnTo>
                    <a:pt x="0" y="23101"/>
                  </a:lnTo>
                  <a:lnTo>
                    <a:pt x="1814" y="32097"/>
                  </a:lnTo>
                  <a:lnTo>
                    <a:pt x="6764" y="39444"/>
                  </a:lnTo>
                  <a:lnTo>
                    <a:pt x="14107" y="44398"/>
                  </a:lnTo>
                  <a:lnTo>
                    <a:pt x="23101" y="46215"/>
                  </a:lnTo>
                  <a:lnTo>
                    <a:pt x="32097" y="44398"/>
                  </a:lnTo>
                  <a:lnTo>
                    <a:pt x="39444" y="39444"/>
                  </a:lnTo>
                  <a:lnTo>
                    <a:pt x="44398" y="32097"/>
                  </a:lnTo>
                  <a:lnTo>
                    <a:pt x="46215" y="23101"/>
                  </a:lnTo>
                  <a:lnTo>
                    <a:pt x="44398" y="14112"/>
                  </a:lnTo>
                  <a:lnTo>
                    <a:pt x="39444" y="6769"/>
                  </a:lnTo>
                  <a:lnTo>
                    <a:pt x="32097" y="1816"/>
                  </a:lnTo>
                  <a:lnTo>
                    <a:pt x="2310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9359473" y="4448581"/>
              <a:ext cx="893444" cy="266065"/>
            </a:xfrm>
            <a:custGeom>
              <a:avLst/>
              <a:gdLst/>
              <a:ahLst/>
              <a:cxnLst/>
              <a:rect l="l" t="t" r="r" b="b"/>
              <a:pathLst>
                <a:path w="893445" h="266064">
                  <a:moveTo>
                    <a:pt x="893063" y="131737"/>
                  </a:moveTo>
                  <a:lnTo>
                    <a:pt x="830614" y="81283"/>
                  </a:lnTo>
                  <a:lnTo>
                    <a:pt x="778621" y="50844"/>
                  </a:lnTo>
                  <a:lnTo>
                    <a:pt x="735952" y="27457"/>
                  </a:lnTo>
                  <a:lnTo>
                    <a:pt x="483120" y="0"/>
                  </a:lnTo>
                  <a:lnTo>
                    <a:pt x="451824" y="792"/>
                  </a:lnTo>
                  <a:lnTo>
                    <a:pt x="420971" y="5386"/>
                  </a:lnTo>
                  <a:lnTo>
                    <a:pt x="390907" y="13707"/>
                  </a:lnTo>
                  <a:lnTo>
                    <a:pt x="361975" y="25679"/>
                  </a:lnTo>
                  <a:lnTo>
                    <a:pt x="219760" y="95059"/>
                  </a:lnTo>
                  <a:lnTo>
                    <a:pt x="54089" y="130098"/>
                  </a:lnTo>
                  <a:lnTo>
                    <a:pt x="48628" y="131254"/>
                  </a:lnTo>
                  <a:lnTo>
                    <a:pt x="43611" y="133972"/>
                  </a:lnTo>
                  <a:lnTo>
                    <a:pt x="39662" y="137922"/>
                  </a:lnTo>
                  <a:lnTo>
                    <a:pt x="8445" y="169138"/>
                  </a:lnTo>
                  <a:lnTo>
                    <a:pt x="3035" y="174548"/>
                  </a:lnTo>
                  <a:lnTo>
                    <a:pt x="0" y="181876"/>
                  </a:lnTo>
                  <a:lnTo>
                    <a:pt x="0" y="189534"/>
                  </a:lnTo>
                  <a:lnTo>
                    <a:pt x="0" y="219925"/>
                  </a:lnTo>
                  <a:lnTo>
                    <a:pt x="20702" y="254455"/>
                  </a:lnTo>
                  <a:lnTo>
                    <a:pt x="91008" y="265760"/>
                  </a:lnTo>
                  <a:lnTo>
                    <a:pt x="636066" y="265760"/>
                  </a:lnTo>
                  <a:lnTo>
                    <a:pt x="841324" y="265760"/>
                  </a:lnTo>
                  <a:lnTo>
                    <a:pt x="861463" y="261694"/>
                  </a:lnTo>
                  <a:lnTo>
                    <a:pt x="877909" y="250605"/>
                  </a:lnTo>
                  <a:lnTo>
                    <a:pt x="888998" y="234159"/>
                  </a:lnTo>
                  <a:lnTo>
                    <a:pt x="893063" y="214020"/>
                  </a:lnTo>
                  <a:lnTo>
                    <a:pt x="893063" y="131737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456474" y="4616056"/>
              <a:ext cx="139065" cy="91440"/>
            </a:xfrm>
            <a:custGeom>
              <a:avLst/>
              <a:gdLst/>
              <a:ahLst/>
              <a:cxnLst/>
              <a:rect l="l" t="t" r="r" b="b"/>
              <a:pathLst>
                <a:path w="139065" h="91439">
                  <a:moveTo>
                    <a:pt x="69532" y="0"/>
                  </a:moveTo>
                  <a:lnTo>
                    <a:pt x="42466" y="5463"/>
                  </a:lnTo>
                  <a:lnTo>
                    <a:pt x="20364" y="20364"/>
                  </a:lnTo>
                  <a:lnTo>
                    <a:pt x="5463" y="42466"/>
                  </a:lnTo>
                  <a:lnTo>
                    <a:pt x="0" y="69532"/>
                  </a:lnTo>
                  <a:lnTo>
                    <a:pt x="0" y="91287"/>
                  </a:lnTo>
                  <a:lnTo>
                    <a:pt x="139052" y="91287"/>
                  </a:lnTo>
                  <a:lnTo>
                    <a:pt x="139052" y="69532"/>
                  </a:lnTo>
                  <a:lnTo>
                    <a:pt x="133588" y="42466"/>
                  </a:lnTo>
                  <a:lnTo>
                    <a:pt x="118689" y="20364"/>
                  </a:lnTo>
                  <a:lnTo>
                    <a:pt x="96591" y="5463"/>
                  </a:lnTo>
                  <a:lnTo>
                    <a:pt x="695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9456474" y="4616056"/>
              <a:ext cx="139065" cy="91440"/>
            </a:xfrm>
            <a:custGeom>
              <a:avLst/>
              <a:gdLst/>
              <a:ahLst/>
              <a:cxnLst/>
              <a:rect l="l" t="t" r="r" b="b"/>
              <a:pathLst>
                <a:path w="139065" h="91439">
                  <a:moveTo>
                    <a:pt x="139052" y="69532"/>
                  </a:moveTo>
                  <a:lnTo>
                    <a:pt x="139052" y="91287"/>
                  </a:lnTo>
                  <a:lnTo>
                    <a:pt x="0" y="91287"/>
                  </a:lnTo>
                  <a:lnTo>
                    <a:pt x="0" y="69532"/>
                  </a:lnTo>
                  <a:lnTo>
                    <a:pt x="5463" y="42466"/>
                  </a:lnTo>
                  <a:lnTo>
                    <a:pt x="20364" y="20364"/>
                  </a:lnTo>
                  <a:lnTo>
                    <a:pt x="42466" y="5463"/>
                  </a:lnTo>
                  <a:lnTo>
                    <a:pt x="69532" y="0"/>
                  </a:lnTo>
                  <a:lnTo>
                    <a:pt x="96591" y="5463"/>
                  </a:lnTo>
                  <a:lnTo>
                    <a:pt x="118689" y="20364"/>
                  </a:lnTo>
                  <a:lnTo>
                    <a:pt x="133588" y="42466"/>
                  </a:lnTo>
                  <a:lnTo>
                    <a:pt x="139052" y="69532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437172" y="4593501"/>
              <a:ext cx="177800" cy="116839"/>
            </a:xfrm>
            <a:custGeom>
              <a:avLst/>
              <a:gdLst/>
              <a:ahLst/>
              <a:cxnLst/>
              <a:rect l="l" t="t" r="r" b="b"/>
              <a:pathLst>
                <a:path w="177800" h="116839">
                  <a:moveTo>
                    <a:pt x="88836" y="0"/>
                  </a:moveTo>
                  <a:lnTo>
                    <a:pt x="54258" y="6981"/>
                  </a:lnTo>
                  <a:lnTo>
                    <a:pt x="26020" y="26020"/>
                  </a:lnTo>
                  <a:lnTo>
                    <a:pt x="6981" y="54258"/>
                  </a:lnTo>
                  <a:lnTo>
                    <a:pt x="0" y="88836"/>
                  </a:lnTo>
                  <a:lnTo>
                    <a:pt x="0" y="116636"/>
                  </a:lnTo>
                  <a:lnTo>
                    <a:pt x="177660" y="116636"/>
                  </a:lnTo>
                  <a:lnTo>
                    <a:pt x="177660" y="88836"/>
                  </a:lnTo>
                  <a:lnTo>
                    <a:pt x="170680" y="54258"/>
                  </a:lnTo>
                  <a:lnTo>
                    <a:pt x="151645" y="26020"/>
                  </a:lnTo>
                  <a:lnTo>
                    <a:pt x="123412" y="6981"/>
                  </a:lnTo>
                  <a:lnTo>
                    <a:pt x="888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437172" y="4593501"/>
              <a:ext cx="177800" cy="116839"/>
            </a:xfrm>
            <a:custGeom>
              <a:avLst/>
              <a:gdLst/>
              <a:ahLst/>
              <a:cxnLst/>
              <a:rect l="l" t="t" r="r" b="b"/>
              <a:pathLst>
                <a:path w="177800" h="116839">
                  <a:moveTo>
                    <a:pt x="0" y="116636"/>
                  </a:moveTo>
                  <a:lnTo>
                    <a:pt x="0" y="88836"/>
                  </a:lnTo>
                  <a:lnTo>
                    <a:pt x="6981" y="54258"/>
                  </a:lnTo>
                  <a:lnTo>
                    <a:pt x="26020" y="26020"/>
                  </a:lnTo>
                  <a:lnTo>
                    <a:pt x="54258" y="6981"/>
                  </a:lnTo>
                  <a:lnTo>
                    <a:pt x="88836" y="0"/>
                  </a:lnTo>
                  <a:lnTo>
                    <a:pt x="123412" y="6981"/>
                  </a:lnTo>
                  <a:lnTo>
                    <a:pt x="151645" y="26020"/>
                  </a:lnTo>
                  <a:lnTo>
                    <a:pt x="170680" y="54258"/>
                  </a:lnTo>
                  <a:lnTo>
                    <a:pt x="177660" y="88836"/>
                  </a:lnTo>
                  <a:lnTo>
                    <a:pt x="177660" y="116636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0001279" y="4593501"/>
              <a:ext cx="177800" cy="116839"/>
            </a:xfrm>
            <a:custGeom>
              <a:avLst/>
              <a:gdLst/>
              <a:ahLst/>
              <a:cxnLst/>
              <a:rect l="l" t="t" r="r" b="b"/>
              <a:pathLst>
                <a:path w="177800" h="116839">
                  <a:moveTo>
                    <a:pt x="88836" y="0"/>
                  </a:moveTo>
                  <a:lnTo>
                    <a:pt x="54258" y="6981"/>
                  </a:lnTo>
                  <a:lnTo>
                    <a:pt x="26020" y="26020"/>
                  </a:lnTo>
                  <a:lnTo>
                    <a:pt x="6981" y="54258"/>
                  </a:lnTo>
                  <a:lnTo>
                    <a:pt x="0" y="88836"/>
                  </a:lnTo>
                  <a:lnTo>
                    <a:pt x="0" y="116636"/>
                  </a:lnTo>
                  <a:lnTo>
                    <a:pt x="177660" y="116636"/>
                  </a:lnTo>
                  <a:lnTo>
                    <a:pt x="177660" y="88836"/>
                  </a:lnTo>
                  <a:lnTo>
                    <a:pt x="170680" y="54258"/>
                  </a:lnTo>
                  <a:lnTo>
                    <a:pt x="151645" y="26020"/>
                  </a:lnTo>
                  <a:lnTo>
                    <a:pt x="123412" y="6981"/>
                  </a:lnTo>
                  <a:lnTo>
                    <a:pt x="888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0001279" y="4593501"/>
              <a:ext cx="177800" cy="116839"/>
            </a:xfrm>
            <a:custGeom>
              <a:avLst/>
              <a:gdLst/>
              <a:ahLst/>
              <a:cxnLst/>
              <a:rect l="l" t="t" r="r" b="b"/>
              <a:pathLst>
                <a:path w="177800" h="116839">
                  <a:moveTo>
                    <a:pt x="0" y="116636"/>
                  </a:moveTo>
                  <a:lnTo>
                    <a:pt x="0" y="88836"/>
                  </a:lnTo>
                  <a:lnTo>
                    <a:pt x="6981" y="54258"/>
                  </a:lnTo>
                  <a:lnTo>
                    <a:pt x="26020" y="26020"/>
                  </a:lnTo>
                  <a:lnTo>
                    <a:pt x="54258" y="6981"/>
                  </a:lnTo>
                  <a:lnTo>
                    <a:pt x="88836" y="0"/>
                  </a:lnTo>
                  <a:lnTo>
                    <a:pt x="123412" y="6981"/>
                  </a:lnTo>
                  <a:lnTo>
                    <a:pt x="151645" y="26020"/>
                  </a:lnTo>
                  <a:lnTo>
                    <a:pt x="170680" y="54258"/>
                  </a:lnTo>
                  <a:lnTo>
                    <a:pt x="177660" y="88836"/>
                  </a:lnTo>
                  <a:lnTo>
                    <a:pt x="177660" y="116636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9467547" y="4627123"/>
              <a:ext cx="117475" cy="117475"/>
            </a:xfrm>
            <a:custGeom>
              <a:avLst/>
              <a:gdLst/>
              <a:ahLst/>
              <a:cxnLst/>
              <a:rect l="l" t="t" r="r" b="b"/>
              <a:pathLst>
                <a:path w="117475" h="117475">
                  <a:moveTo>
                    <a:pt x="69095" y="0"/>
                  </a:moveTo>
                  <a:lnTo>
                    <a:pt x="45505" y="489"/>
                  </a:lnTo>
                  <a:lnTo>
                    <a:pt x="23958" y="10084"/>
                  </a:lnTo>
                  <a:lnTo>
                    <a:pt x="8307" y="26622"/>
                  </a:lnTo>
                  <a:lnTo>
                    <a:pt x="0" y="47824"/>
                  </a:lnTo>
                  <a:lnTo>
                    <a:pt x="484" y="71406"/>
                  </a:lnTo>
                  <a:lnTo>
                    <a:pt x="10079" y="92955"/>
                  </a:lnTo>
                  <a:lnTo>
                    <a:pt x="26617" y="108610"/>
                  </a:lnTo>
                  <a:lnTo>
                    <a:pt x="47818" y="116922"/>
                  </a:lnTo>
                  <a:lnTo>
                    <a:pt x="71400" y="116440"/>
                  </a:lnTo>
                  <a:lnTo>
                    <a:pt x="92955" y="106843"/>
                  </a:lnTo>
                  <a:lnTo>
                    <a:pt x="108610" y="90300"/>
                  </a:lnTo>
                  <a:lnTo>
                    <a:pt x="116919" y="69095"/>
                  </a:lnTo>
                  <a:lnTo>
                    <a:pt x="116435" y="45511"/>
                  </a:lnTo>
                  <a:lnTo>
                    <a:pt x="106840" y="23962"/>
                  </a:lnTo>
                  <a:lnTo>
                    <a:pt x="90300" y="8307"/>
                  </a:lnTo>
                  <a:lnTo>
                    <a:pt x="690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9467547" y="4627123"/>
              <a:ext cx="117475" cy="117475"/>
            </a:xfrm>
            <a:custGeom>
              <a:avLst/>
              <a:gdLst/>
              <a:ahLst/>
              <a:cxnLst/>
              <a:rect l="l" t="t" r="r" b="b"/>
              <a:pathLst>
                <a:path w="117475" h="117475">
                  <a:moveTo>
                    <a:pt x="45505" y="489"/>
                  </a:moveTo>
                  <a:lnTo>
                    <a:pt x="90300" y="8307"/>
                  </a:lnTo>
                  <a:lnTo>
                    <a:pt x="116435" y="45511"/>
                  </a:lnTo>
                  <a:lnTo>
                    <a:pt x="116919" y="69095"/>
                  </a:lnTo>
                  <a:lnTo>
                    <a:pt x="108610" y="90300"/>
                  </a:lnTo>
                  <a:lnTo>
                    <a:pt x="92955" y="106843"/>
                  </a:lnTo>
                  <a:lnTo>
                    <a:pt x="71400" y="116440"/>
                  </a:lnTo>
                  <a:lnTo>
                    <a:pt x="47818" y="116922"/>
                  </a:lnTo>
                  <a:lnTo>
                    <a:pt x="26617" y="108610"/>
                  </a:lnTo>
                  <a:lnTo>
                    <a:pt x="10079" y="92955"/>
                  </a:lnTo>
                  <a:lnTo>
                    <a:pt x="484" y="71406"/>
                  </a:lnTo>
                  <a:lnTo>
                    <a:pt x="0" y="47824"/>
                  </a:lnTo>
                  <a:lnTo>
                    <a:pt x="8307" y="26622"/>
                  </a:lnTo>
                  <a:lnTo>
                    <a:pt x="23958" y="10084"/>
                  </a:lnTo>
                  <a:lnTo>
                    <a:pt x="45505" y="489"/>
                  </a:lnTo>
                  <a:close/>
                </a:path>
              </a:pathLst>
            </a:custGeom>
            <a:ln w="36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9501039" y="4660620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4">
                  <a:moveTo>
                    <a:pt x="24968" y="0"/>
                  </a:moveTo>
                  <a:lnTo>
                    <a:pt x="15248" y="1961"/>
                  </a:lnTo>
                  <a:lnTo>
                    <a:pt x="7312" y="7312"/>
                  </a:lnTo>
                  <a:lnTo>
                    <a:pt x="1961" y="15248"/>
                  </a:lnTo>
                  <a:lnTo>
                    <a:pt x="0" y="24968"/>
                  </a:lnTo>
                  <a:lnTo>
                    <a:pt x="1961" y="34682"/>
                  </a:lnTo>
                  <a:lnTo>
                    <a:pt x="7312" y="42619"/>
                  </a:lnTo>
                  <a:lnTo>
                    <a:pt x="15248" y="47972"/>
                  </a:lnTo>
                  <a:lnTo>
                    <a:pt x="24968" y="49936"/>
                  </a:lnTo>
                  <a:lnTo>
                    <a:pt x="34688" y="47972"/>
                  </a:lnTo>
                  <a:lnTo>
                    <a:pt x="42624" y="42619"/>
                  </a:lnTo>
                  <a:lnTo>
                    <a:pt x="47974" y="34682"/>
                  </a:lnTo>
                  <a:lnTo>
                    <a:pt x="49936" y="24968"/>
                  </a:lnTo>
                  <a:lnTo>
                    <a:pt x="47974" y="15248"/>
                  </a:lnTo>
                  <a:lnTo>
                    <a:pt x="42624" y="7312"/>
                  </a:lnTo>
                  <a:lnTo>
                    <a:pt x="34688" y="1961"/>
                  </a:lnTo>
                  <a:lnTo>
                    <a:pt x="2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9501039" y="4660620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4">
                  <a:moveTo>
                    <a:pt x="49936" y="24968"/>
                  </a:moveTo>
                  <a:lnTo>
                    <a:pt x="47974" y="34682"/>
                  </a:lnTo>
                  <a:lnTo>
                    <a:pt x="42624" y="42619"/>
                  </a:lnTo>
                  <a:lnTo>
                    <a:pt x="34688" y="47972"/>
                  </a:lnTo>
                  <a:lnTo>
                    <a:pt x="24968" y="49936"/>
                  </a:lnTo>
                  <a:lnTo>
                    <a:pt x="15248" y="47972"/>
                  </a:lnTo>
                  <a:lnTo>
                    <a:pt x="7312" y="42619"/>
                  </a:lnTo>
                  <a:lnTo>
                    <a:pt x="1961" y="34682"/>
                  </a:lnTo>
                  <a:lnTo>
                    <a:pt x="0" y="24968"/>
                  </a:lnTo>
                  <a:lnTo>
                    <a:pt x="1961" y="15248"/>
                  </a:lnTo>
                  <a:lnTo>
                    <a:pt x="7312" y="7312"/>
                  </a:lnTo>
                  <a:lnTo>
                    <a:pt x="15248" y="1961"/>
                  </a:lnTo>
                  <a:lnTo>
                    <a:pt x="24968" y="0"/>
                  </a:lnTo>
                  <a:lnTo>
                    <a:pt x="34688" y="1961"/>
                  </a:lnTo>
                  <a:lnTo>
                    <a:pt x="42624" y="7312"/>
                  </a:lnTo>
                  <a:lnTo>
                    <a:pt x="47974" y="15248"/>
                  </a:lnTo>
                  <a:lnTo>
                    <a:pt x="49936" y="24968"/>
                  </a:lnTo>
                  <a:close/>
                </a:path>
              </a:pathLst>
            </a:custGeom>
            <a:ln w="207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0031657" y="4627123"/>
              <a:ext cx="117475" cy="117475"/>
            </a:xfrm>
            <a:custGeom>
              <a:avLst/>
              <a:gdLst/>
              <a:ahLst/>
              <a:cxnLst/>
              <a:rect l="l" t="t" r="r" b="b"/>
              <a:pathLst>
                <a:path w="117475" h="117475">
                  <a:moveTo>
                    <a:pt x="69089" y="0"/>
                  </a:moveTo>
                  <a:lnTo>
                    <a:pt x="45505" y="489"/>
                  </a:lnTo>
                  <a:lnTo>
                    <a:pt x="23958" y="10084"/>
                  </a:lnTo>
                  <a:lnTo>
                    <a:pt x="8307" y="26622"/>
                  </a:lnTo>
                  <a:lnTo>
                    <a:pt x="0" y="47824"/>
                  </a:lnTo>
                  <a:lnTo>
                    <a:pt x="484" y="71406"/>
                  </a:lnTo>
                  <a:lnTo>
                    <a:pt x="10079" y="92955"/>
                  </a:lnTo>
                  <a:lnTo>
                    <a:pt x="26617" y="108610"/>
                  </a:lnTo>
                  <a:lnTo>
                    <a:pt x="47818" y="116922"/>
                  </a:lnTo>
                  <a:lnTo>
                    <a:pt x="71400" y="116440"/>
                  </a:lnTo>
                  <a:lnTo>
                    <a:pt x="92950" y="106843"/>
                  </a:lnTo>
                  <a:lnTo>
                    <a:pt x="108605" y="90300"/>
                  </a:lnTo>
                  <a:lnTo>
                    <a:pt x="116917" y="69095"/>
                  </a:lnTo>
                  <a:lnTo>
                    <a:pt x="116435" y="45511"/>
                  </a:lnTo>
                  <a:lnTo>
                    <a:pt x="106838" y="23962"/>
                  </a:lnTo>
                  <a:lnTo>
                    <a:pt x="90295" y="8307"/>
                  </a:lnTo>
                  <a:lnTo>
                    <a:pt x="690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0031657" y="4627123"/>
              <a:ext cx="117475" cy="117475"/>
            </a:xfrm>
            <a:custGeom>
              <a:avLst/>
              <a:gdLst/>
              <a:ahLst/>
              <a:cxnLst/>
              <a:rect l="l" t="t" r="r" b="b"/>
              <a:pathLst>
                <a:path w="117475" h="117475">
                  <a:moveTo>
                    <a:pt x="45505" y="489"/>
                  </a:moveTo>
                  <a:lnTo>
                    <a:pt x="90295" y="8307"/>
                  </a:lnTo>
                  <a:lnTo>
                    <a:pt x="116435" y="45511"/>
                  </a:lnTo>
                  <a:lnTo>
                    <a:pt x="116917" y="69095"/>
                  </a:lnTo>
                  <a:lnTo>
                    <a:pt x="108605" y="90300"/>
                  </a:lnTo>
                  <a:lnTo>
                    <a:pt x="92950" y="106843"/>
                  </a:lnTo>
                  <a:lnTo>
                    <a:pt x="71400" y="116440"/>
                  </a:lnTo>
                  <a:lnTo>
                    <a:pt x="47818" y="116922"/>
                  </a:lnTo>
                  <a:lnTo>
                    <a:pt x="26617" y="108610"/>
                  </a:lnTo>
                  <a:lnTo>
                    <a:pt x="10079" y="92955"/>
                  </a:lnTo>
                  <a:lnTo>
                    <a:pt x="484" y="71406"/>
                  </a:lnTo>
                  <a:lnTo>
                    <a:pt x="0" y="47824"/>
                  </a:lnTo>
                  <a:lnTo>
                    <a:pt x="8307" y="26622"/>
                  </a:lnTo>
                  <a:lnTo>
                    <a:pt x="23958" y="10084"/>
                  </a:lnTo>
                  <a:lnTo>
                    <a:pt x="45505" y="489"/>
                  </a:lnTo>
                  <a:close/>
                </a:path>
              </a:pathLst>
            </a:custGeom>
            <a:ln w="36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0065148" y="4660620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4">
                  <a:moveTo>
                    <a:pt x="24968" y="0"/>
                  </a:moveTo>
                  <a:lnTo>
                    <a:pt x="15248" y="1961"/>
                  </a:lnTo>
                  <a:lnTo>
                    <a:pt x="7312" y="7312"/>
                  </a:lnTo>
                  <a:lnTo>
                    <a:pt x="1961" y="15248"/>
                  </a:lnTo>
                  <a:lnTo>
                    <a:pt x="0" y="24968"/>
                  </a:lnTo>
                  <a:lnTo>
                    <a:pt x="1961" y="34682"/>
                  </a:lnTo>
                  <a:lnTo>
                    <a:pt x="7312" y="42619"/>
                  </a:lnTo>
                  <a:lnTo>
                    <a:pt x="15248" y="47972"/>
                  </a:lnTo>
                  <a:lnTo>
                    <a:pt x="24968" y="49936"/>
                  </a:lnTo>
                  <a:lnTo>
                    <a:pt x="34688" y="47972"/>
                  </a:lnTo>
                  <a:lnTo>
                    <a:pt x="42624" y="42619"/>
                  </a:lnTo>
                  <a:lnTo>
                    <a:pt x="47974" y="34682"/>
                  </a:lnTo>
                  <a:lnTo>
                    <a:pt x="49936" y="24968"/>
                  </a:lnTo>
                  <a:lnTo>
                    <a:pt x="47974" y="15248"/>
                  </a:lnTo>
                  <a:lnTo>
                    <a:pt x="42624" y="7312"/>
                  </a:lnTo>
                  <a:lnTo>
                    <a:pt x="34688" y="1961"/>
                  </a:lnTo>
                  <a:lnTo>
                    <a:pt x="2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0065148" y="4660620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4">
                  <a:moveTo>
                    <a:pt x="49936" y="24968"/>
                  </a:moveTo>
                  <a:lnTo>
                    <a:pt x="47974" y="34682"/>
                  </a:lnTo>
                  <a:lnTo>
                    <a:pt x="42624" y="42619"/>
                  </a:lnTo>
                  <a:lnTo>
                    <a:pt x="34688" y="47972"/>
                  </a:lnTo>
                  <a:lnTo>
                    <a:pt x="24968" y="49936"/>
                  </a:lnTo>
                  <a:lnTo>
                    <a:pt x="15248" y="47972"/>
                  </a:lnTo>
                  <a:lnTo>
                    <a:pt x="7312" y="42619"/>
                  </a:lnTo>
                  <a:lnTo>
                    <a:pt x="1961" y="34682"/>
                  </a:lnTo>
                  <a:lnTo>
                    <a:pt x="0" y="24968"/>
                  </a:lnTo>
                  <a:lnTo>
                    <a:pt x="1961" y="15248"/>
                  </a:lnTo>
                  <a:lnTo>
                    <a:pt x="7312" y="7312"/>
                  </a:lnTo>
                  <a:lnTo>
                    <a:pt x="15248" y="1961"/>
                  </a:lnTo>
                  <a:lnTo>
                    <a:pt x="24968" y="0"/>
                  </a:lnTo>
                  <a:lnTo>
                    <a:pt x="34688" y="1961"/>
                  </a:lnTo>
                  <a:lnTo>
                    <a:pt x="42624" y="7312"/>
                  </a:lnTo>
                  <a:lnTo>
                    <a:pt x="47974" y="15248"/>
                  </a:lnTo>
                  <a:lnTo>
                    <a:pt x="49936" y="24968"/>
                  </a:lnTo>
                  <a:close/>
                </a:path>
              </a:pathLst>
            </a:custGeom>
            <a:ln w="207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9361161" y="4606137"/>
              <a:ext cx="76835" cy="32384"/>
            </a:xfrm>
            <a:custGeom>
              <a:avLst/>
              <a:gdLst/>
              <a:ahLst/>
              <a:cxnLst/>
              <a:rect l="l" t="t" r="r" b="b"/>
              <a:pathLst>
                <a:path w="76834" h="32385">
                  <a:moveTo>
                    <a:pt x="72339" y="0"/>
                  </a:moveTo>
                  <a:lnTo>
                    <a:pt x="22186" y="0"/>
                  </a:lnTo>
                  <a:lnTo>
                    <a:pt x="18618" y="1320"/>
                  </a:lnTo>
                  <a:lnTo>
                    <a:pt x="7708" y="10769"/>
                  </a:lnTo>
                  <a:lnTo>
                    <a:pt x="6286" y="12738"/>
                  </a:lnTo>
                  <a:lnTo>
                    <a:pt x="0" y="27914"/>
                  </a:lnTo>
                  <a:lnTo>
                    <a:pt x="2705" y="31978"/>
                  </a:lnTo>
                  <a:lnTo>
                    <a:pt x="6692" y="31978"/>
                  </a:lnTo>
                  <a:lnTo>
                    <a:pt x="43840" y="31978"/>
                  </a:lnTo>
                  <a:lnTo>
                    <a:pt x="76695" y="7835"/>
                  </a:lnTo>
                  <a:lnTo>
                    <a:pt x="723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361161" y="4606137"/>
              <a:ext cx="76835" cy="32384"/>
            </a:xfrm>
            <a:custGeom>
              <a:avLst/>
              <a:gdLst/>
              <a:ahLst/>
              <a:cxnLst/>
              <a:rect l="l" t="t" r="r" b="b"/>
              <a:pathLst>
                <a:path w="76834" h="32385">
                  <a:moveTo>
                    <a:pt x="6692" y="31978"/>
                  </a:moveTo>
                  <a:lnTo>
                    <a:pt x="43840" y="31978"/>
                  </a:lnTo>
                  <a:lnTo>
                    <a:pt x="51939" y="30938"/>
                  </a:lnTo>
                  <a:lnTo>
                    <a:pt x="59401" y="27947"/>
                  </a:lnTo>
                  <a:lnTo>
                    <a:pt x="65886" y="23197"/>
                  </a:lnTo>
                  <a:lnTo>
                    <a:pt x="71056" y="16878"/>
                  </a:lnTo>
                  <a:lnTo>
                    <a:pt x="72910" y="13893"/>
                  </a:lnTo>
                  <a:lnTo>
                    <a:pt x="76695" y="7835"/>
                  </a:lnTo>
                  <a:lnTo>
                    <a:pt x="72339" y="0"/>
                  </a:lnTo>
                  <a:lnTo>
                    <a:pt x="65201" y="0"/>
                  </a:lnTo>
                  <a:lnTo>
                    <a:pt x="25882" y="0"/>
                  </a:lnTo>
                  <a:lnTo>
                    <a:pt x="22186" y="0"/>
                  </a:lnTo>
                  <a:lnTo>
                    <a:pt x="18618" y="1320"/>
                  </a:lnTo>
                  <a:lnTo>
                    <a:pt x="5372" y="14947"/>
                  </a:lnTo>
                  <a:lnTo>
                    <a:pt x="1524" y="24231"/>
                  </a:lnTo>
                  <a:lnTo>
                    <a:pt x="0" y="27914"/>
                  </a:lnTo>
                  <a:lnTo>
                    <a:pt x="2705" y="31978"/>
                  </a:lnTo>
                  <a:lnTo>
                    <a:pt x="6692" y="31978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614259" y="4481307"/>
              <a:ext cx="549275" cy="74930"/>
            </a:xfrm>
            <a:custGeom>
              <a:avLst/>
              <a:gdLst/>
              <a:ahLst/>
              <a:cxnLst/>
              <a:rect l="l" t="t" r="r" b="b"/>
              <a:pathLst>
                <a:path w="549275" h="74929">
                  <a:moveTo>
                    <a:pt x="198444" y="0"/>
                  </a:moveTo>
                  <a:lnTo>
                    <a:pt x="173102" y="2856"/>
                  </a:lnTo>
                  <a:lnTo>
                    <a:pt x="148286" y="8736"/>
                  </a:lnTo>
                  <a:lnTo>
                    <a:pt x="124269" y="17591"/>
                  </a:lnTo>
                  <a:lnTo>
                    <a:pt x="0" y="74360"/>
                  </a:lnTo>
                  <a:lnTo>
                    <a:pt x="549236" y="74360"/>
                  </a:lnTo>
                  <a:lnTo>
                    <a:pt x="466877" y="28183"/>
                  </a:lnTo>
                  <a:lnTo>
                    <a:pt x="425952" y="13583"/>
                  </a:lnTo>
                  <a:lnTo>
                    <a:pt x="224040" y="217"/>
                  </a:lnTo>
                  <a:lnTo>
                    <a:pt x="1984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614259" y="4481307"/>
              <a:ext cx="549275" cy="74930"/>
            </a:xfrm>
            <a:custGeom>
              <a:avLst/>
              <a:gdLst/>
              <a:ahLst/>
              <a:cxnLst/>
              <a:rect l="l" t="t" r="r" b="b"/>
              <a:pathLst>
                <a:path w="549275" h="74929">
                  <a:moveTo>
                    <a:pt x="0" y="74360"/>
                  </a:moveTo>
                  <a:lnTo>
                    <a:pt x="549236" y="74360"/>
                  </a:lnTo>
                  <a:lnTo>
                    <a:pt x="466877" y="28183"/>
                  </a:lnTo>
                  <a:lnTo>
                    <a:pt x="425952" y="13583"/>
                  </a:lnTo>
                  <a:lnTo>
                    <a:pt x="224040" y="217"/>
                  </a:lnTo>
                  <a:lnTo>
                    <a:pt x="198444" y="0"/>
                  </a:lnTo>
                  <a:lnTo>
                    <a:pt x="173102" y="2856"/>
                  </a:lnTo>
                  <a:lnTo>
                    <a:pt x="148286" y="8736"/>
                  </a:lnTo>
                  <a:lnTo>
                    <a:pt x="124269" y="17591"/>
                  </a:lnTo>
                  <a:lnTo>
                    <a:pt x="0" y="74360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9638835" y="4599216"/>
              <a:ext cx="50165" cy="13970"/>
            </a:xfrm>
            <a:custGeom>
              <a:avLst/>
              <a:gdLst/>
              <a:ahLst/>
              <a:cxnLst/>
              <a:rect l="l" t="t" r="r" b="b"/>
              <a:pathLst>
                <a:path w="50165" h="13970">
                  <a:moveTo>
                    <a:pt x="43624" y="0"/>
                  </a:moveTo>
                  <a:lnTo>
                    <a:pt x="0" y="0"/>
                  </a:lnTo>
                  <a:lnTo>
                    <a:pt x="49822" y="13830"/>
                  </a:lnTo>
                  <a:lnTo>
                    <a:pt x="49822" y="6197"/>
                  </a:lnTo>
                  <a:lnTo>
                    <a:pt x="436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9638835" y="4599216"/>
              <a:ext cx="50165" cy="13970"/>
            </a:xfrm>
            <a:custGeom>
              <a:avLst/>
              <a:gdLst/>
              <a:ahLst/>
              <a:cxnLst/>
              <a:rect l="l" t="t" r="r" b="b"/>
              <a:pathLst>
                <a:path w="50165" h="13970">
                  <a:moveTo>
                    <a:pt x="0" y="0"/>
                  </a:moveTo>
                  <a:lnTo>
                    <a:pt x="35979" y="0"/>
                  </a:lnTo>
                  <a:lnTo>
                    <a:pt x="43624" y="0"/>
                  </a:lnTo>
                  <a:lnTo>
                    <a:pt x="49822" y="6197"/>
                  </a:lnTo>
                  <a:lnTo>
                    <a:pt x="49822" y="13830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9866546" y="4599216"/>
              <a:ext cx="50165" cy="13970"/>
            </a:xfrm>
            <a:custGeom>
              <a:avLst/>
              <a:gdLst/>
              <a:ahLst/>
              <a:cxnLst/>
              <a:rect l="l" t="t" r="r" b="b"/>
              <a:pathLst>
                <a:path w="50165" h="13970">
                  <a:moveTo>
                    <a:pt x="43624" y="0"/>
                  </a:moveTo>
                  <a:lnTo>
                    <a:pt x="0" y="0"/>
                  </a:lnTo>
                  <a:lnTo>
                    <a:pt x="49822" y="13830"/>
                  </a:lnTo>
                  <a:lnTo>
                    <a:pt x="49822" y="6197"/>
                  </a:lnTo>
                  <a:lnTo>
                    <a:pt x="436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9866546" y="4599216"/>
              <a:ext cx="50165" cy="13970"/>
            </a:xfrm>
            <a:custGeom>
              <a:avLst/>
              <a:gdLst/>
              <a:ahLst/>
              <a:cxnLst/>
              <a:rect l="l" t="t" r="r" b="b"/>
              <a:pathLst>
                <a:path w="50165" h="13970">
                  <a:moveTo>
                    <a:pt x="0" y="0"/>
                  </a:moveTo>
                  <a:lnTo>
                    <a:pt x="35991" y="0"/>
                  </a:lnTo>
                  <a:lnTo>
                    <a:pt x="43624" y="0"/>
                  </a:lnTo>
                  <a:lnTo>
                    <a:pt x="49822" y="6197"/>
                  </a:lnTo>
                  <a:lnTo>
                    <a:pt x="49822" y="13830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9638835" y="4671567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178206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9638835" y="4671567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4">
                  <a:moveTo>
                    <a:pt x="0" y="0"/>
                  </a:moveTo>
                  <a:lnTo>
                    <a:pt x="178206" y="0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9838301" y="4481525"/>
              <a:ext cx="0" cy="233045"/>
            </a:xfrm>
            <a:custGeom>
              <a:avLst/>
              <a:gdLst/>
              <a:ahLst/>
              <a:cxnLst/>
              <a:rect l="l" t="t" r="r" b="b"/>
              <a:pathLst>
                <a:path h="233045">
                  <a:moveTo>
                    <a:pt x="0" y="0"/>
                  </a:moveTo>
                  <a:lnTo>
                    <a:pt x="0" y="23281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9838301" y="4481525"/>
              <a:ext cx="0" cy="233045"/>
            </a:xfrm>
            <a:custGeom>
              <a:avLst/>
              <a:gdLst/>
              <a:ahLst/>
              <a:cxnLst/>
              <a:rect l="l" t="t" r="r" b="b"/>
              <a:pathLst>
                <a:path h="233045">
                  <a:moveTo>
                    <a:pt x="0" y="0"/>
                  </a:moveTo>
                  <a:lnTo>
                    <a:pt x="0" y="232816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0041272" y="4495114"/>
              <a:ext cx="0" cy="111125"/>
            </a:xfrm>
            <a:custGeom>
              <a:avLst/>
              <a:gdLst/>
              <a:ahLst/>
              <a:cxnLst/>
              <a:rect l="l" t="t" r="r" b="b"/>
              <a:pathLst>
                <a:path h="111125">
                  <a:moveTo>
                    <a:pt x="0" y="0"/>
                  </a:moveTo>
                  <a:lnTo>
                    <a:pt x="0" y="111023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0041272" y="4495114"/>
              <a:ext cx="0" cy="111125"/>
            </a:xfrm>
            <a:custGeom>
              <a:avLst/>
              <a:gdLst/>
              <a:ahLst/>
              <a:cxnLst/>
              <a:rect l="l" t="t" r="r" b="b"/>
              <a:pathLst>
                <a:path h="111125">
                  <a:moveTo>
                    <a:pt x="0" y="0"/>
                  </a:moveTo>
                  <a:lnTo>
                    <a:pt x="0" y="111023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9614832" y="4555388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9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9614832" y="4555388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6179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0206576" y="4593501"/>
              <a:ext cx="46355" cy="37465"/>
            </a:xfrm>
            <a:custGeom>
              <a:avLst/>
              <a:gdLst/>
              <a:ahLst/>
              <a:cxnLst/>
              <a:rect l="l" t="t" r="r" b="b"/>
              <a:pathLst>
                <a:path w="46354" h="37464">
                  <a:moveTo>
                    <a:pt x="45961" y="0"/>
                  </a:moveTo>
                  <a:lnTo>
                    <a:pt x="0" y="0"/>
                  </a:lnTo>
                  <a:lnTo>
                    <a:pt x="0" y="36855"/>
                  </a:lnTo>
                  <a:lnTo>
                    <a:pt x="40551" y="36855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9872298" y="4671567"/>
              <a:ext cx="104139" cy="0"/>
            </a:xfrm>
            <a:custGeom>
              <a:avLst/>
              <a:gdLst/>
              <a:ahLst/>
              <a:cxnLst/>
              <a:rect l="l" t="t" r="r" b="b"/>
              <a:pathLst>
                <a:path w="104140">
                  <a:moveTo>
                    <a:pt x="104101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9872298" y="4671567"/>
              <a:ext cx="104139" cy="0"/>
            </a:xfrm>
            <a:custGeom>
              <a:avLst/>
              <a:gdLst/>
              <a:ahLst/>
              <a:cxnLst/>
              <a:rect l="l" t="t" r="r" b="b"/>
              <a:pathLst>
                <a:path w="104140">
                  <a:moveTo>
                    <a:pt x="0" y="0"/>
                  </a:moveTo>
                  <a:lnTo>
                    <a:pt x="104101" y="0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68185" y="4405293"/>
              <a:ext cx="1995201" cy="2289136"/>
            </a:xfrm>
            <a:prstGeom prst="rect">
              <a:avLst/>
            </a:prstGeom>
          </p:spPr>
        </p:pic>
        <p:sp>
          <p:nvSpPr>
            <p:cNvPr id="101" name="object 101"/>
            <p:cNvSpPr/>
            <p:nvPr/>
          </p:nvSpPr>
          <p:spPr>
            <a:xfrm>
              <a:off x="9243662" y="3475236"/>
              <a:ext cx="294640" cy="307975"/>
            </a:xfrm>
            <a:custGeom>
              <a:avLst/>
              <a:gdLst/>
              <a:ahLst/>
              <a:cxnLst/>
              <a:rect l="l" t="t" r="r" b="b"/>
              <a:pathLst>
                <a:path w="294640" h="307975">
                  <a:moveTo>
                    <a:pt x="159740" y="93967"/>
                  </a:moveTo>
                  <a:lnTo>
                    <a:pt x="91325" y="93967"/>
                  </a:lnTo>
                </a:path>
                <a:path w="294640" h="307975">
                  <a:moveTo>
                    <a:pt x="68414" y="93967"/>
                  </a:moveTo>
                  <a:lnTo>
                    <a:pt x="0" y="93967"/>
                  </a:lnTo>
                </a:path>
                <a:path w="294640" h="307975">
                  <a:moveTo>
                    <a:pt x="248069" y="93967"/>
                  </a:moveTo>
                  <a:lnTo>
                    <a:pt x="179666" y="93967"/>
                  </a:lnTo>
                </a:path>
                <a:path w="294640" h="307975">
                  <a:moveTo>
                    <a:pt x="294106" y="93967"/>
                  </a:moveTo>
                  <a:lnTo>
                    <a:pt x="268744" y="93967"/>
                  </a:lnTo>
                </a:path>
                <a:path w="294640" h="307975">
                  <a:moveTo>
                    <a:pt x="116687" y="138506"/>
                  </a:moveTo>
                  <a:lnTo>
                    <a:pt x="48285" y="138506"/>
                  </a:lnTo>
                </a:path>
                <a:path w="294640" h="307975">
                  <a:moveTo>
                    <a:pt x="25374" y="138506"/>
                  </a:moveTo>
                  <a:lnTo>
                    <a:pt x="0" y="138506"/>
                  </a:lnTo>
                </a:path>
                <a:path w="294640" h="307975">
                  <a:moveTo>
                    <a:pt x="205028" y="138506"/>
                  </a:moveTo>
                  <a:lnTo>
                    <a:pt x="136613" y="138506"/>
                  </a:lnTo>
                </a:path>
                <a:path w="294640" h="307975">
                  <a:moveTo>
                    <a:pt x="294106" y="138506"/>
                  </a:moveTo>
                  <a:lnTo>
                    <a:pt x="225704" y="138506"/>
                  </a:lnTo>
                </a:path>
                <a:path w="294640" h="307975">
                  <a:moveTo>
                    <a:pt x="116687" y="227584"/>
                  </a:moveTo>
                  <a:lnTo>
                    <a:pt x="48285" y="227584"/>
                  </a:lnTo>
                </a:path>
                <a:path w="294640" h="307975">
                  <a:moveTo>
                    <a:pt x="25374" y="227584"/>
                  </a:moveTo>
                  <a:lnTo>
                    <a:pt x="0" y="227584"/>
                  </a:lnTo>
                </a:path>
                <a:path w="294640" h="307975">
                  <a:moveTo>
                    <a:pt x="205028" y="227584"/>
                  </a:moveTo>
                  <a:lnTo>
                    <a:pt x="136613" y="227584"/>
                  </a:lnTo>
                </a:path>
                <a:path w="294640" h="307975">
                  <a:moveTo>
                    <a:pt x="294106" y="227584"/>
                  </a:moveTo>
                  <a:lnTo>
                    <a:pt x="225704" y="227584"/>
                  </a:lnTo>
                </a:path>
                <a:path w="294640" h="307975">
                  <a:moveTo>
                    <a:pt x="116687" y="49428"/>
                  </a:moveTo>
                  <a:lnTo>
                    <a:pt x="48285" y="49428"/>
                  </a:lnTo>
                </a:path>
                <a:path w="294640" h="307975">
                  <a:moveTo>
                    <a:pt x="25374" y="49428"/>
                  </a:moveTo>
                  <a:lnTo>
                    <a:pt x="0" y="49428"/>
                  </a:lnTo>
                </a:path>
                <a:path w="294640" h="307975">
                  <a:moveTo>
                    <a:pt x="205028" y="49428"/>
                  </a:moveTo>
                  <a:lnTo>
                    <a:pt x="136613" y="49428"/>
                  </a:lnTo>
                </a:path>
                <a:path w="294640" h="307975">
                  <a:moveTo>
                    <a:pt x="294106" y="49428"/>
                  </a:moveTo>
                  <a:lnTo>
                    <a:pt x="225704" y="49428"/>
                  </a:lnTo>
                </a:path>
                <a:path w="294640" h="307975">
                  <a:moveTo>
                    <a:pt x="159740" y="183045"/>
                  </a:moveTo>
                  <a:lnTo>
                    <a:pt x="91325" y="183045"/>
                  </a:lnTo>
                </a:path>
                <a:path w="294640" h="307975">
                  <a:moveTo>
                    <a:pt x="68414" y="183045"/>
                  </a:moveTo>
                  <a:lnTo>
                    <a:pt x="0" y="183045"/>
                  </a:lnTo>
                </a:path>
                <a:path w="294640" h="307975">
                  <a:moveTo>
                    <a:pt x="248069" y="183045"/>
                  </a:moveTo>
                  <a:lnTo>
                    <a:pt x="179666" y="183045"/>
                  </a:lnTo>
                </a:path>
                <a:path w="294640" h="307975">
                  <a:moveTo>
                    <a:pt x="294106" y="183045"/>
                  </a:moveTo>
                  <a:lnTo>
                    <a:pt x="268744" y="183045"/>
                  </a:lnTo>
                </a:path>
                <a:path w="294640" h="307975">
                  <a:moveTo>
                    <a:pt x="159740" y="272135"/>
                  </a:moveTo>
                  <a:lnTo>
                    <a:pt x="91325" y="272135"/>
                  </a:lnTo>
                </a:path>
                <a:path w="294640" h="307975">
                  <a:moveTo>
                    <a:pt x="68414" y="272135"/>
                  </a:moveTo>
                  <a:lnTo>
                    <a:pt x="0" y="272135"/>
                  </a:lnTo>
                </a:path>
                <a:path w="294640" h="307975">
                  <a:moveTo>
                    <a:pt x="248069" y="272135"/>
                  </a:moveTo>
                  <a:lnTo>
                    <a:pt x="179666" y="272135"/>
                  </a:lnTo>
                </a:path>
                <a:path w="294640" h="307975">
                  <a:moveTo>
                    <a:pt x="294106" y="272135"/>
                  </a:moveTo>
                  <a:lnTo>
                    <a:pt x="268744" y="272135"/>
                  </a:lnTo>
                </a:path>
                <a:path w="294640" h="307975">
                  <a:moveTo>
                    <a:pt x="213867" y="173456"/>
                  </a:moveTo>
                  <a:lnTo>
                    <a:pt x="213867" y="105054"/>
                  </a:lnTo>
                </a:path>
                <a:path w="294640" h="307975">
                  <a:moveTo>
                    <a:pt x="213867" y="82130"/>
                  </a:moveTo>
                  <a:lnTo>
                    <a:pt x="213867" y="13728"/>
                  </a:lnTo>
                </a:path>
                <a:path w="294640" h="307975">
                  <a:moveTo>
                    <a:pt x="213867" y="261797"/>
                  </a:moveTo>
                  <a:lnTo>
                    <a:pt x="213867" y="193382"/>
                  </a:lnTo>
                </a:path>
                <a:path w="294640" h="307975">
                  <a:moveTo>
                    <a:pt x="213867" y="307835"/>
                  </a:moveTo>
                  <a:lnTo>
                    <a:pt x="213867" y="282460"/>
                  </a:lnTo>
                </a:path>
                <a:path w="294640" h="307975">
                  <a:moveTo>
                    <a:pt x="169329" y="130416"/>
                  </a:moveTo>
                  <a:lnTo>
                    <a:pt x="169329" y="62001"/>
                  </a:lnTo>
                </a:path>
                <a:path w="294640" h="307975">
                  <a:moveTo>
                    <a:pt x="169329" y="39090"/>
                  </a:moveTo>
                  <a:lnTo>
                    <a:pt x="169329" y="0"/>
                  </a:lnTo>
                </a:path>
                <a:path w="294640" h="307975">
                  <a:moveTo>
                    <a:pt x="169329" y="218744"/>
                  </a:moveTo>
                  <a:lnTo>
                    <a:pt x="169329" y="150342"/>
                  </a:lnTo>
                </a:path>
                <a:path w="294640" h="307975">
                  <a:moveTo>
                    <a:pt x="169329" y="307835"/>
                  </a:moveTo>
                  <a:lnTo>
                    <a:pt x="169329" y="239420"/>
                  </a:lnTo>
                </a:path>
                <a:path w="294640" h="307975">
                  <a:moveTo>
                    <a:pt x="80238" y="130416"/>
                  </a:moveTo>
                  <a:lnTo>
                    <a:pt x="80238" y="62001"/>
                  </a:lnTo>
                </a:path>
                <a:path w="294640" h="307975">
                  <a:moveTo>
                    <a:pt x="80238" y="39090"/>
                  </a:moveTo>
                  <a:lnTo>
                    <a:pt x="80238" y="0"/>
                  </a:lnTo>
                </a:path>
                <a:path w="294640" h="307975">
                  <a:moveTo>
                    <a:pt x="80238" y="218744"/>
                  </a:moveTo>
                  <a:lnTo>
                    <a:pt x="80238" y="150342"/>
                  </a:lnTo>
                </a:path>
                <a:path w="294640" h="307975">
                  <a:moveTo>
                    <a:pt x="80238" y="307835"/>
                  </a:moveTo>
                  <a:lnTo>
                    <a:pt x="80238" y="239420"/>
                  </a:lnTo>
                </a:path>
                <a:path w="294640" h="307975">
                  <a:moveTo>
                    <a:pt x="258406" y="130416"/>
                  </a:moveTo>
                  <a:lnTo>
                    <a:pt x="258406" y="62001"/>
                  </a:lnTo>
                </a:path>
                <a:path w="294640" h="307975">
                  <a:moveTo>
                    <a:pt x="258406" y="39090"/>
                  </a:moveTo>
                  <a:lnTo>
                    <a:pt x="258406" y="0"/>
                  </a:lnTo>
                </a:path>
                <a:path w="294640" h="307975">
                  <a:moveTo>
                    <a:pt x="258406" y="218744"/>
                  </a:moveTo>
                  <a:lnTo>
                    <a:pt x="258406" y="150342"/>
                  </a:lnTo>
                </a:path>
                <a:path w="294640" h="307975">
                  <a:moveTo>
                    <a:pt x="258406" y="307835"/>
                  </a:moveTo>
                  <a:lnTo>
                    <a:pt x="258406" y="239420"/>
                  </a:lnTo>
                </a:path>
                <a:path w="294640" h="307975">
                  <a:moveTo>
                    <a:pt x="124790" y="173456"/>
                  </a:moveTo>
                  <a:lnTo>
                    <a:pt x="124790" y="105054"/>
                  </a:lnTo>
                </a:path>
                <a:path w="294640" h="307975">
                  <a:moveTo>
                    <a:pt x="124790" y="82130"/>
                  </a:moveTo>
                  <a:lnTo>
                    <a:pt x="124790" y="13728"/>
                  </a:lnTo>
                </a:path>
                <a:path w="294640" h="307975">
                  <a:moveTo>
                    <a:pt x="124790" y="261797"/>
                  </a:moveTo>
                  <a:lnTo>
                    <a:pt x="124790" y="193382"/>
                  </a:lnTo>
                </a:path>
                <a:path w="294640" h="307975">
                  <a:moveTo>
                    <a:pt x="124790" y="307835"/>
                  </a:moveTo>
                  <a:lnTo>
                    <a:pt x="124790" y="282460"/>
                  </a:lnTo>
                </a:path>
                <a:path w="294640" h="307975">
                  <a:moveTo>
                    <a:pt x="35699" y="173456"/>
                  </a:moveTo>
                  <a:lnTo>
                    <a:pt x="35699" y="105054"/>
                  </a:lnTo>
                </a:path>
                <a:path w="294640" h="307975">
                  <a:moveTo>
                    <a:pt x="35699" y="82130"/>
                  </a:moveTo>
                  <a:lnTo>
                    <a:pt x="35699" y="13728"/>
                  </a:lnTo>
                </a:path>
                <a:path w="294640" h="307975">
                  <a:moveTo>
                    <a:pt x="35699" y="261797"/>
                  </a:moveTo>
                  <a:lnTo>
                    <a:pt x="35699" y="193382"/>
                  </a:lnTo>
                </a:path>
                <a:path w="294640" h="307975">
                  <a:moveTo>
                    <a:pt x="35699" y="307835"/>
                  </a:moveTo>
                  <a:lnTo>
                    <a:pt x="35699" y="282460"/>
                  </a:lnTo>
                </a:path>
              </a:pathLst>
            </a:custGeom>
            <a:ln w="52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2" name="object 10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04687" y="3258692"/>
              <a:ext cx="200875" cy="253619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5707758" y="3516062"/>
              <a:ext cx="394970" cy="0"/>
            </a:xfrm>
            <a:custGeom>
              <a:avLst/>
              <a:gdLst/>
              <a:ahLst/>
              <a:cxnLst/>
              <a:rect l="l" t="t" r="r" b="b"/>
              <a:pathLst>
                <a:path w="394970">
                  <a:moveTo>
                    <a:pt x="0" y="0"/>
                  </a:moveTo>
                  <a:lnTo>
                    <a:pt x="394728" y="0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773792" y="3478264"/>
              <a:ext cx="269240" cy="33655"/>
            </a:xfrm>
            <a:custGeom>
              <a:avLst/>
              <a:gdLst/>
              <a:ahLst/>
              <a:cxnLst/>
              <a:rect l="l" t="t" r="r" b="b"/>
              <a:pathLst>
                <a:path w="269239" h="33654">
                  <a:moveTo>
                    <a:pt x="235737" y="0"/>
                  </a:moveTo>
                  <a:lnTo>
                    <a:pt x="33261" y="0"/>
                  </a:lnTo>
                  <a:lnTo>
                    <a:pt x="20316" y="2614"/>
                  </a:lnTo>
                  <a:lnTo>
                    <a:pt x="9744" y="9744"/>
                  </a:lnTo>
                  <a:lnTo>
                    <a:pt x="2614" y="20316"/>
                  </a:lnTo>
                  <a:lnTo>
                    <a:pt x="0" y="33261"/>
                  </a:lnTo>
                  <a:lnTo>
                    <a:pt x="268998" y="33261"/>
                  </a:lnTo>
                  <a:lnTo>
                    <a:pt x="266385" y="20316"/>
                  </a:lnTo>
                  <a:lnTo>
                    <a:pt x="259259" y="9744"/>
                  </a:lnTo>
                  <a:lnTo>
                    <a:pt x="248687" y="2614"/>
                  </a:lnTo>
                  <a:lnTo>
                    <a:pt x="2357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773792" y="3478264"/>
              <a:ext cx="269240" cy="33655"/>
            </a:xfrm>
            <a:custGeom>
              <a:avLst/>
              <a:gdLst/>
              <a:ahLst/>
              <a:cxnLst/>
              <a:rect l="l" t="t" r="r" b="b"/>
              <a:pathLst>
                <a:path w="269239" h="33654">
                  <a:moveTo>
                    <a:pt x="235737" y="0"/>
                  </a:moveTo>
                  <a:lnTo>
                    <a:pt x="33261" y="0"/>
                  </a:lnTo>
                  <a:lnTo>
                    <a:pt x="20316" y="2614"/>
                  </a:lnTo>
                  <a:lnTo>
                    <a:pt x="9744" y="9744"/>
                  </a:lnTo>
                  <a:lnTo>
                    <a:pt x="2614" y="20316"/>
                  </a:lnTo>
                  <a:lnTo>
                    <a:pt x="0" y="33261"/>
                  </a:lnTo>
                  <a:lnTo>
                    <a:pt x="268998" y="33261"/>
                  </a:lnTo>
                  <a:lnTo>
                    <a:pt x="266385" y="20316"/>
                  </a:lnTo>
                  <a:lnTo>
                    <a:pt x="259259" y="9744"/>
                  </a:lnTo>
                  <a:lnTo>
                    <a:pt x="248687" y="2614"/>
                  </a:lnTo>
                  <a:lnTo>
                    <a:pt x="235737" y="0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612457" y="3498954"/>
              <a:ext cx="252729" cy="336550"/>
            </a:xfrm>
            <a:custGeom>
              <a:avLst/>
              <a:gdLst/>
              <a:ahLst/>
              <a:cxnLst/>
              <a:rect l="l" t="t" r="r" b="b"/>
              <a:pathLst>
                <a:path w="252729" h="336550">
                  <a:moveTo>
                    <a:pt x="252387" y="0"/>
                  </a:moveTo>
                  <a:lnTo>
                    <a:pt x="0" y="0"/>
                  </a:lnTo>
                  <a:lnTo>
                    <a:pt x="13538" y="316471"/>
                  </a:lnTo>
                  <a:lnTo>
                    <a:pt x="15313" y="323824"/>
                  </a:lnTo>
                  <a:lnTo>
                    <a:pt x="15426" y="324292"/>
                  </a:lnTo>
                  <a:lnTo>
                    <a:pt x="19946" y="330628"/>
                  </a:lnTo>
                  <a:lnTo>
                    <a:pt x="26470" y="334873"/>
                  </a:lnTo>
                  <a:lnTo>
                    <a:pt x="34366" y="336423"/>
                  </a:lnTo>
                  <a:lnTo>
                    <a:pt x="218008" y="336423"/>
                  </a:lnTo>
                  <a:lnTo>
                    <a:pt x="225904" y="334873"/>
                  </a:lnTo>
                  <a:lnTo>
                    <a:pt x="232427" y="330628"/>
                  </a:lnTo>
                  <a:lnTo>
                    <a:pt x="236948" y="324292"/>
                  </a:lnTo>
                  <a:lnTo>
                    <a:pt x="237061" y="323824"/>
                  </a:lnTo>
                  <a:lnTo>
                    <a:pt x="29933" y="323824"/>
                  </a:lnTo>
                  <a:lnTo>
                    <a:pt x="26327" y="320357"/>
                  </a:lnTo>
                  <a:lnTo>
                    <a:pt x="13144" y="12598"/>
                  </a:lnTo>
                  <a:lnTo>
                    <a:pt x="251847" y="12598"/>
                  </a:lnTo>
                  <a:lnTo>
                    <a:pt x="252387" y="0"/>
                  </a:lnTo>
                  <a:close/>
                </a:path>
                <a:path w="252729" h="336550">
                  <a:moveTo>
                    <a:pt x="251847" y="12598"/>
                  </a:moveTo>
                  <a:lnTo>
                    <a:pt x="239229" y="12598"/>
                  </a:lnTo>
                  <a:lnTo>
                    <a:pt x="226060" y="320357"/>
                  </a:lnTo>
                  <a:lnTo>
                    <a:pt x="222440" y="323824"/>
                  </a:lnTo>
                  <a:lnTo>
                    <a:pt x="237061" y="323824"/>
                  </a:lnTo>
                  <a:lnTo>
                    <a:pt x="238836" y="316471"/>
                  </a:lnTo>
                  <a:lnTo>
                    <a:pt x="251847" y="1259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590815" y="3537944"/>
              <a:ext cx="295910" cy="147955"/>
            </a:xfrm>
            <a:custGeom>
              <a:avLst/>
              <a:gdLst/>
              <a:ahLst/>
              <a:cxnLst/>
              <a:rect l="l" t="t" r="r" b="b"/>
              <a:pathLst>
                <a:path w="295909" h="147954">
                  <a:moveTo>
                    <a:pt x="295655" y="0"/>
                  </a:moveTo>
                  <a:lnTo>
                    <a:pt x="288120" y="46727"/>
                  </a:lnTo>
                  <a:lnTo>
                    <a:pt x="267135" y="87307"/>
                  </a:lnTo>
                  <a:lnTo>
                    <a:pt x="235135" y="119307"/>
                  </a:lnTo>
                  <a:lnTo>
                    <a:pt x="194555" y="140292"/>
                  </a:lnTo>
                  <a:lnTo>
                    <a:pt x="147827" y="147828"/>
                  </a:lnTo>
                  <a:lnTo>
                    <a:pt x="101105" y="140292"/>
                  </a:lnTo>
                  <a:lnTo>
                    <a:pt x="60525" y="119307"/>
                  </a:lnTo>
                  <a:lnTo>
                    <a:pt x="28524" y="87307"/>
                  </a:lnTo>
                  <a:lnTo>
                    <a:pt x="7537" y="46727"/>
                  </a:lnTo>
                  <a:lnTo>
                    <a:pt x="0" y="0"/>
                  </a:lnTo>
                </a:path>
              </a:pathLst>
            </a:custGeom>
            <a:ln w="232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589672" y="3545422"/>
              <a:ext cx="26670" cy="0"/>
            </a:xfrm>
            <a:custGeom>
              <a:avLst/>
              <a:gdLst/>
              <a:ahLst/>
              <a:cxnLst/>
              <a:rect l="l" t="t" r="r" b="b"/>
              <a:pathLst>
                <a:path w="26670">
                  <a:moveTo>
                    <a:pt x="26377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589672" y="3545422"/>
              <a:ext cx="26670" cy="0"/>
            </a:xfrm>
            <a:custGeom>
              <a:avLst/>
              <a:gdLst/>
              <a:ahLst/>
              <a:cxnLst/>
              <a:rect l="l" t="t" r="r" b="b"/>
              <a:pathLst>
                <a:path w="26670">
                  <a:moveTo>
                    <a:pt x="0" y="0"/>
                  </a:moveTo>
                  <a:lnTo>
                    <a:pt x="26377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9862482" y="3545422"/>
              <a:ext cx="30480" cy="0"/>
            </a:xfrm>
            <a:custGeom>
              <a:avLst/>
              <a:gdLst/>
              <a:ahLst/>
              <a:cxnLst/>
              <a:rect l="l" t="t" r="r" b="b"/>
              <a:pathLst>
                <a:path w="30479">
                  <a:moveTo>
                    <a:pt x="29984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862482" y="3545422"/>
              <a:ext cx="30480" cy="0"/>
            </a:xfrm>
            <a:custGeom>
              <a:avLst/>
              <a:gdLst/>
              <a:ahLst/>
              <a:cxnLst/>
              <a:rect l="l" t="t" r="r" b="b"/>
              <a:pathLst>
                <a:path w="30479">
                  <a:moveTo>
                    <a:pt x="0" y="0"/>
                  </a:moveTo>
                  <a:lnTo>
                    <a:pt x="29984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590811" y="3490721"/>
              <a:ext cx="288290" cy="32384"/>
            </a:xfrm>
            <a:custGeom>
              <a:avLst/>
              <a:gdLst/>
              <a:ahLst/>
              <a:cxnLst/>
              <a:rect l="l" t="t" r="r" b="b"/>
              <a:pathLst>
                <a:path w="288290" h="32385">
                  <a:moveTo>
                    <a:pt x="288124" y="0"/>
                  </a:moveTo>
                  <a:lnTo>
                    <a:pt x="0" y="0"/>
                  </a:lnTo>
                  <a:lnTo>
                    <a:pt x="0" y="32346"/>
                  </a:lnTo>
                  <a:lnTo>
                    <a:pt x="288124" y="32346"/>
                  </a:lnTo>
                  <a:lnTo>
                    <a:pt x="2881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590811" y="3490721"/>
              <a:ext cx="288290" cy="32384"/>
            </a:xfrm>
            <a:custGeom>
              <a:avLst/>
              <a:gdLst/>
              <a:ahLst/>
              <a:cxnLst/>
              <a:rect l="l" t="t" r="r" b="b"/>
              <a:pathLst>
                <a:path w="288290" h="32385">
                  <a:moveTo>
                    <a:pt x="288124" y="32346"/>
                  </a:moveTo>
                  <a:lnTo>
                    <a:pt x="0" y="32346"/>
                  </a:lnTo>
                  <a:lnTo>
                    <a:pt x="0" y="0"/>
                  </a:lnTo>
                  <a:lnTo>
                    <a:pt x="288124" y="0"/>
                  </a:lnTo>
                  <a:lnTo>
                    <a:pt x="288124" y="32346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687636" y="3667163"/>
              <a:ext cx="104139" cy="24765"/>
            </a:xfrm>
            <a:custGeom>
              <a:avLst/>
              <a:gdLst/>
              <a:ahLst/>
              <a:cxnLst/>
              <a:rect l="l" t="t" r="r" b="b"/>
              <a:pathLst>
                <a:path w="104140" h="24764">
                  <a:moveTo>
                    <a:pt x="104089" y="24701"/>
                  </a:moveTo>
                  <a:lnTo>
                    <a:pt x="0" y="24701"/>
                  </a:lnTo>
                  <a:lnTo>
                    <a:pt x="0" y="0"/>
                  </a:lnTo>
                  <a:lnTo>
                    <a:pt x="104089" y="0"/>
                  </a:lnTo>
                  <a:lnTo>
                    <a:pt x="104089" y="24701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974062" y="3520072"/>
              <a:ext cx="264160" cy="264160"/>
            </a:xfrm>
            <a:custGeom>
              <a:avLst/>
              <a:gdLst/>
              <a:ahLst/>
              <a:cxnLst/>
              <a:rect l="l" t="t" r="r" b="b"/>
              <a:pathLst>
                <a:path w="264159" h="264160">
                  <a:moveTo>
                    <a:pt x="103137" y="2540"/>
                  </a:moveTo>
                  <a:lnTo>
                    <a:pt x="145555" y="0"/>
                  </a:lnTo>
                  <a:lnTo>
                    <a:pt x="185222" y="10446"/>
                  </a:lnTo>
                  <a:lnTo>
                    <a:pt x="219527" y="32223"/>
                  </a:lnTo>
                  <a:lnTo>
                    <a:pt x="245859" y="63676"/>
                  </a:lnTo>
                  <a:lnTo>
                    <a:pt x="261608" y="103150"/>
                  </a:lnTo>
                  <a:lnTo>
                    <a:pt x="264147" y="145566"/>
                  </a:lnTo>
                  <a:lnTo>
                    <a:pt x="253698" y="185230"/>
                  </a:lnTo>
                  <a:lnTo>
                    <a:pt x="231919" y="219532"/>
                  </a:lnTo>
                  <a:lnTo>
                    <a:pt x="200466" y="245861"/>
                  </a:lnTo>
                  <a:lnTo>
                    <a:pt x="160998" y="261607"/>
                  </a:lnTo>
                  <a:lnTo>
                    <a:pt x="118581" y="264148"/>
                  </a:lnTo>
                  <a:lnTo>
                    <a:pt x="78917" y="253703"/>
                  </a:lnTo>
                  <a:lnTo>
                    <a:pt x="44616" y="231927"/>
                  </a:lnTo>
                  <a:lnTo>
                    <a:pt x="18287" y="200478"/>
                  </a:lnTo>
                  <a:lnTo>
                    <a:pt x="2540" y="161011"/>
                  </a:lnTo>
                  <a:lnTo>
                    <a:pt x="0" y="118593"/>
                  </a:lnTo>
                  <a:lnTo>
                    <a:pt x="10445" y="78925"/>
                  </a:lnTo>
                  <a:lnTo>
                    <a:pt x="32221" y="44620"/>
                  </a:lnTo>
                  <a:lnTo>
                    <a:pt x="63670" y="18288"/>
                  </a:lnTo>
                  <a:lnTo>
                    <a:pt x="103137" y="2540"/>
                  </a:lnTo>
                  <a:close/>
                </a:path>
              </a:pathLst>
            </a:custGeom>
            <a:ln w="920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6" name="object 1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993330" y="3541083"/>
              <a:ext cx="225615" cy="225615"/>
            </a:xfrm>
            <a:prstGeom prst="rect">
              <a:avLst/>
            </a:prstGeom>
          </p:spPr>
        </p:pic>
        <p:sp>
          <p:nvSpPr>
            <p:cNvPr id="117" name="object 117"/>
            <p:cNvSpPr/>
            <p:nvPr/>
          </p:nvSpPr>
          <p:spPr>
            <a:xfrm>
              <a:off x="9836534" y="5206390"/>
              <a:ext cx="384175" cy="502920"/>
            </a:xfrm>
            <a:custGeom>
              <a:avLst/>
              <a:gdLst/>
              <a:ahLst/>
              <a:cxnLst/>
              <a:rect l="l" t="t" r="r" b="b"/>
              <a:pathLst>
                <a:path w="384175" h="502920">
                  <a:moveTo>
                    <a:pt x="107683" y="67449"/>
                  </a:moveTo>
                  <a:lnTo>
                    <a:pt x="157924" y="67449"/>
                  </a:lnTo>
                  <a:lnTo>
                    <a:pt x="185623" y="21932"/>
                  </a:lnTo>
                  <a:lnTo>
                    <a:pt x="192976" y="12762"/>
                  </a:lnTo>
                  <a:lnTo>
                    <a:pt x="202264" y="5861"/>
                  </a:lnTo>
                  <a:lnTo>
                    <a:pt x="212989" y="1512"/>
                  </a:lnTo>
                  <a:lnTo>
                    <a:pt x="224650" y="0"/>
                  </a:lnTo>
                  <a:lnTo>
                    <a:pt x="338378" y="0"/>
                  </a:lnTo>
                  <a:lnTo>
                    <a:pt x="356162" y="3590"/>
                  </a:lnTo>
                  <a:lnTo>
                    <a:pt x="370682" y="13382"/>
                  </a:lnTo>
                  <a:lnTo>
                    <a:pt x="380471" y="27903"/>
                  </a:lnTo>
                  <a:lnTo>
                    <a:pt x="384060" y="45681"/>
                  </a:lnTo>
                  <a:lnTo>
                    <a:pt x="384060" y="143611"/>
                  </a:lnTo>
                  <a:lnTo>
                    <a:pt x="384060" y="426300"/>
                  </a:lnTo>
                  <a:lnTo>
                    <a:pt x="378075" y="455946"/>
                  </a:lnTo>
                  <a:lnTo>
                    <a:pt x="361751" y="480155"/>
                  </a:lnTo>
                  <a:lnTo>
                    <a:pt x="337538" y="496477"/>
                  </a:lnTo>
                  <a:lnTo>
                    <a:pt x="307886" y="502462"/>
                  </a:lnTo>
                  <a:lnTo>
                    <a:pt x="76174" y="502462"/>
                  </a:lnTo>
                  <a:lnTo>
                    <a:pt x="46521" y="496477"/>
                  </a:lnTo>
                  <a:lnTo>
                    <a:pt x="22309" y="480155"/>
                  </a:lnTo>
                  <a:lnTo>
                    <a:pt x="5985" y="455946"/>
                  </a:lnTo>
                  <a:lnTo>
                    <a:pt x="0" y="426300"/>
                  </a:lnTo>
                  <a:lnTo>
                    <a:pt x="0" y="114820"/>
                  </a:lnTo>
                  <a:lnTo>
                    <a:pt x="20421" y="97612"/>
                  </a:lnTo>
                  <a:lnTo>
                    <a:pt x="107683" y="67449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841438" y="5244541"/>
              <a:ext cx="99695" cy="61594"/>
            </a:xfrm>
            <a:custGeom>
              <a:avLst/>
              <a:gdLst/>
              <a:ahLst/>
              <a:cxnLst/>
              <a:rect l="l" t="t" r="r" b="b"/>
              <a:pathLst>
                <a:path w="99695" h="61595">
                  <a:moveTo>
                    <a:pt x="88506" y="0"/>
                  </a:moveTo>
                  <a:lnTo>
                    <a:pt x="0" y="31000"/>
                  </a:lnTo>
                  <a:lnTo>
                    <a:pt x="10718" y="61595"/>
                  </a:lnTo>
                  <a:lnTo>
                    <a:pt x="99225" y="30594"/>
                  </a:lnTo>
                  <a:lnTo>
                    <a:pt x="885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9841438" y="5244541"/>
              <a:ext cx="99695" cy="61594"/>
            </a:xfrm>
            <a:custGeom>
              <a:avLst/>
              <a:gdLst/>
              <a:ahLst/>
              <a:cxnLst/>
              <a:rect l="l" t="t" r="r" b="b"/>
              <a:pathLst>
                <a:path w="99695" h="61595">
                  <a:moveTo>
                    <a:pt x="0" y="31000"/>
                  </a:moveTo>
                  <a:lnTo>
                    <a:pt x="10718" y="61595"/>
                  </a:lnTo>
                  <a:lnTo>
                    <a:pt x="99225" y="30594"/>
                  </a:lnTo>
                  <a:lnTo>
                    <a:pt x="88506" y="0"/>
                  </a:lnTo>
                  <a:lnTo>
                    <a:pt x="0" y="31000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894650" y="5327903"/>
              <a:ext cx="267970" cy="327025"/>
            </a:xfrm>
            <a:custGeom>
              <a:avLst/>
              <a:gdLst/>
              <a:ahLst/>
              <a:cxnLst/>
              <a:rect l="l" t="t" r="r" b="b"/>
              <a:pathLst>
                <a:path w="267970" h="327025">
                  <a:moveTo>
                    <a:pt x="267830" y="0"/>
                  </a:moveTo>
                  <a:lnTo>
                    <a:pt x="0" y="326885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894650" y="5327903"/>
              <a:ext cx="267970" cy="327025"/>
            </a:xfrm>
            <a:custGeom>
              <a:avLst/>
              <a:gdLst/>
              <a:ahLst/>
              <a:cxnLst/>
              <a:rect l="l" t="t" r="r" b="b"/>
              <a:pathLst>
                <a:path w="267970" h="327025">
                  <a:moveTo>
                    <a:pt x="267830" y="0"/>
                  </a:moveTo>
                  <a:lnTo>
                    <a:pt x="0" y="326885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894650" y="5327903"/>
              <a:ext cx="267970" cy="327025"/>
            </a:xfrm>
            <a:custGeom>
              <a:avLst/>
              <a:gdLst/>
              <a:ahLst/>
              <a:cxnLst/>
              <a:rect l="l" t="t" r="r" b="b"/>
              <a:pathLst>
                <a:path w="267970" h="327025">
                  <a:moveTo>
                    <a:pt x="0" y="0"/>
                  </a:moveTo>
                  <a:lnTo>
                    <a:pt x="267830" y="326885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894650" y="5327903"/>
              <a:ext cx="267970" cy="327025"/>
            </a:xfrm>
            <a:custGeom>
              <a:avLst/>
              <a:gdLst/>
              <a:ahLst/>
              <a:cxnLst/>
              <a:rect l="l" t="t" r="r" b="b"/>
              <a:pathLst>
                <a:path w="267970" h="327025">
                  <a:moveTo>
                    <a:pt x="0" y="0"/>
                  </a:moveTo>
                  <a:lnTo>
                    <a:pt x="267830" y="326885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903782" y="5350001"/>
              <a:ext cx="250190" cy="283210"/>
            </a:xfrm>
            <a:custGeom>
              <a:avLst/>
              <a:gdLst/>
              <a:ahLst/>
              <a:cxnLst/>
              <a:rect l="l" t="t" r="r" b="b"/>
              <a:pathLst>
                <a:path w="250190" h="283210">
                  <a:moveTo>
                    <a:pt x="200075" y="0"/>
                  </a:moveTo>
                  <a:lnTo>
                    <a:pt x="49491" y="0"/>
                  </a:lnTo>
                  <a:lnTo>
                    <a:pt x="30228" y="3889"/>
                  </a:lnTo>
                  <a:lnTo>
                    <a:pt x="14497" y="14498"/>
                  </a:lnTo>
                  <a:lnTo>
                    <a:pt x="3889" y="30234"/>
                  </a:lnTo>
                  <a:lnTo>
                    <a:pt x="0" y="49504"/>
                  </a:lnTo>
                  <a:lnTo>
                    <a:pt x="0" y="233184"/>
                  </a:lnTo>
                  <a:lnTo>
                    <a:pt x="3889" y="252455"/>
                  </a:lnTo>
                  <a:lnTo>
                    <a:pt x="14497" y="268190"/>
                  </a:lnTo>
                  <a:lnTo>
                    <a:pt x="30228" y="278799"/>
                  </a:lnTo>
                  <a:lnTo>
                    <a:pt x="49491" y="282689"/>
                  </a:lnTo>
                  <a:lnTo>
                    <a:pt x="200075" y="282689"/>
                  </a:lnTo>
                  <a:lnTo>
                    <a:pt x="219338" y="278799"/>
                  </a:lnTo>
                  <a:lnTo>
                    <a:pt x="235070" y="268190"/>
                  </a:lnTo>
                  <a:lnTo>
                    <a:pt x="245677" y="252455"/>
                  </a:lnTo>
                  <a:lnTo>
                    <a:pt x="249567" y="233184"/>
                  </a:lnTo>
                  <a:lnTo>
                    <a:pt x="249567" y="49504"/>
                  </a:lnTo>
                  <a:lnTo>
                    <a:pt x="245677" y="30234"/>
                  </a:lnTo>
                  <a:lnTo>
                    <a:pt x="235070" y="14498"/>
                  </a:lnTo>
                  <a:lnTo>
                    <a:pt x="219338" y="3889"/>
                  </a:lnTo>
                  <a:lnTo>
                    <a:pt x="2000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903782" y="5350001"/>
              <a:ext cx="250190" cy="283210"/>
            </a:xfrm>
            <a:custGeom>
              <a:avLst/>
              <a:gdLst/>
              <a:ahLst/>
              <a:cxnLst/>
              <a:rect l="l" t="t" r="r" b="b"/>
              <a:pathLst>
                <a:path w="250190" h="283210">
                  <a:moveTo>
                    <a:pt x="49491" y="0"/>
                  </a:moveTo>
                  <a:lnTo>
                    <a:pt x="200075" y="0"/>
                  </a:lnTo>
                  <a:lnTo>
                    <a:pt x="219338" y="3889"/>
                  </a:lnTo>
                  <a:lnTo>
                    <a:pt x="235070" y="14498"/>
                  </a:lnTo>
                  <a:lnTo>
                    <a:pt x="245677" y="30234"/>
                  </a:lnTo>
                  <a:lnTo>
                    <a:pt x="249567" y="49504"/>
                  </a:lnTo>
                  <a:lnTo>
                    <a:pt x="249567" y="233184"/>
                  </a:lnTo>
                  <a:lnTo>
                    <a:pt x="245677" y="252455"/>
                  </a:lnTo>
                  <a:lnTo>
                    <a:pt x="235070" y="268190"/>
                  </a:lnTo>
                  <a:lnTo>
                    <a:pt x="219338" y="278799"/>
                  </a:lnTo>
                  <a:lnTo>
                    <a:pt x="200075" y="282689"/>
                  </a:lnTo>
                  <a:lnTo>
                    <a:pt x="49491" y="282689"/>
                  </a:lnTo>
                  <a:lnTo>
                    <a:pt x="30228" y="278799"/>
                  </a:lnTo>
                  <a:lnTo>
                    <a:pt x="14497" y="268190"/>
                  </a:lnTo>
                  <a:lnTo>
                    <a:pt x="3889" y="252455"/>
                  </a:lnTo>
                  <a:lnTo>
                    <a:pt x="0" y="233184"/>
                  </a:lnTo>
                  <a:lnTo>
                    <a:pt x="0" y="49504"/>
                  </a:lnTo>
                  <a:lnTo>
                    <a:pt x="3889" y="30234"/>
                  </a:lnTo>
                  <a:lnTo>
                    <a:pt x="14497" y="14498"/>
                  </a:lnTo>
                  <a:lnTo>
                    <a:pt x="30228" y="3889"/>
                  </a:lnTo>
                  <a:lnTo>
                    <a:pt x="49491" y="0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967689" y="5397258"/>
              <a:ext cx="121818" cy="188061"/>
            </a:xfrm>
            <a:prstGeom prst="rect">
              <a:avLst/>
            </a:prstGeom>
          </p:spPr>
        </p:pic>
        <p:sp>
          <p:nvSpPr>
            <p:cNvPr id="127" name="object 127"/>
            <p:cNvSpPr/>
            <p:nvPr/>
          </p:nvSpPr>
          <p:spPr>
            <a:xfrm>
              <a:off x="10049680" y="5248033"/>
              <a:ext cx="119380" cy="21590"/>
            </a:xfrm>
            <a:custGeom>
              <a:avLst/>
              <a:gdLst/>
              <a:ahLst/>
              <a:cxnLst/>
              <a:rect l="l" t="t" r="r" b="b"/>
              <a:pathLst>
                <a:path w="119379" h="21589">
                  <a:moveTo>
                    <a:pt x="119316" y="0"/>
                  </a:moveTo>
                  <a:lnTo>
                    <a:pt x="11214" y="0"/>
                  </a:lnTo>
                  <a:lnTo>
                    <a:pt x="0" y="21158"/>
                  </a:lnTo>
                  <a:lnTo>
                    <a:pt x="119316" y="21158"/>
                  </a:lnTo>
                  <a:lnTo>
                    <a:pt x="1193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0049680" y="5248033"/>
              <a:ext cx="119380" cy="21590"/>
            </a:xfrm>
            <a:custGeom>
              <a:avLst/>
              <a:gdLst/>
              <a:ahLst/>
              <a:cxnLst/>
              <a:rect l="l" t="t" r="r" b="b"/>
              <a:pathLst>
                <a:path w="119379" h="21589">
                  <a:moveTo>
                    <a:pt x="0" y="21158"/>
                  </a:moveTo>
                  <a:lnTo>
                    <a:pt x="119316" y="21158"/>
                  </a:lnTo>
                  <a:lnTo>
                    <a:pt x="119316" y="0"/>
                  </a:lnTo>
                  <a:lnTo>
                    <a:pt x="11214" y="0"/>
                  </a:lnTo>
                  <a:lnTo>
                    <a:pt x="0" y="21158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941920" y="6165710"/>
              <a:ext cx="36195" cy="57150"/>
            </a:xfrm>
            <a:custGeom>
              <a:avLst/>
              <a:gdLst/>
              <a:ahLst/>
              <a:cxnLst/>
              <a:rect l="l" t="t" r="r" b="b"/>
              <a:pathLst>
                <a:path w="36195" h="57150">
                  <a:moveTo>
                    <a:pt x="0" y="57035"/>
                  </a:moveTo>
                  <a:lnTo>
                    <a:pt x="14077" y="54193"/>
                  </a:lnTo>
                  <a:lnTo>
                    <a:pt x="25569" y="46443"/>
                  </a:lnTo>
                  <a:lnTo>
                    <a:pt x="33316" y="34950"/>
                  </a:lnTo>
                  <a:lnTo>
                    <a:pt x="36156" y="20878"/>
                  </a:lnTo>
                  <a:lnTo>
                    <a:pt x="36156" y="0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919888" y="6240348"/>
              <a:ext cx="208279" cy="469900"/>
            </a:xfrm>
            <a:custGeom>
              <a:avLst/>
              <a:gdLst/>
              <a:ahLst/>
              <a:cxnLst/>
              <a:rect l="l" t="t" r="r" b="b"/>
              <a:pathLst>
                <a:path w="208279" h="469900">
                  <a:moveTo>
                    <a:pt x="31302" y="469734"/>
                  </a:moveTo>
                  <a:lnTo>
                    <a:pt x="165744" y="469734"/>
                  </a:lnTo>
                  <a:lnTo>
                    <a:pt x="175719" y="467927"/>
                  </a:lnTo>
                  <a:lnTo>
                    <a:pt x="198219" y="410984"/>
                  </a:lnTo>
                  <a:lnTo>
                    <a:pt x="202941" y="362096"/>
                  </a:lnTo>
                  <a:lnTo>
                    <a:pt x="206641" y="299920"/>
                  </a:lnTo>
                  <a:lnTo>
                    <a:pt x="208137" y="225336"/>
                  </a:lnTo>
                  <a:lnTo>
                    <a:pt x="203146" y="139415"/>
                  </a:lnTo>
                  <a:lnTo>
                    <a:pt x="192166" y="67590"/>
                  </a:lnTo>
                  <a:lnTo>
                    <a:pt x="181187" y="18304"/>
                  </a:lnTo>
                  <a:lnTo>
                    <a:pt x="176196" y="0"/>
                  </a:lnTo>
                  <a:lnTo>
                    <a:pt x="99831" y="0"/>
                  </a:lnTo>
                  <a:lnTo>
                    <a:pt x="108898" y="29769"/>
                  </a:lnTo>
                  <a:lnTo>
                    <a:pt x="112601" y="49799"/>
                  </a:lnTo>
                  <a:lnTo>
                    <a:pt x="111550" y="69187"/>
                  </a:lnTo>
                  <a:lnTo>
                    <a:pt x="106359" y="97027"/>
                  </a:lnTo>
                  <a:lnTo>
                    <a:pt x="91202" y="131694"/>
                  </a:lnTo>
                  <a:lnTo>
                    <a:pt x="65201" y="168441"/>
                  </a:lnTo>
                  <a:lnTo>
                    <a:pt x="36386" y="211686"/>
                  </a:lnTo>
                  <a:lnTo>
                    <a:pt x="12785" y="265849"/>
                  </a:lnTo>
                  <a:lnTo>
                    <a:pt x="3354" y="312767"/>
                  </a:lnTo>
                  <a:lnTo>
                    <a:pt x="0" y="361932"/>
                  </a:lnTo>
                  <a:lnTo>
                    <a:pt x="641" y="407661"/>
                  </a:lnTo>
                  <a:lnTo>
                    <a:pt x="3197" y="444271"/>
                  </a:lnTo>
                  <a:lnTo>
                    <a:pt x="6115" y="454363"/>
                  </a:lnTo>
                  <a:lnTo>
                    <a:pt x="12301" y="462437"/>
                  </a:lnTo>
                  <a:lnTo>
                    <a:pt x="20961" y="467793"/>
                  </a:lnTo>
                  <a:lnTo>
                    <a:pt x="31302" y="469734"/>
                  </a:lnTo>
                  <a:close/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1" name="object 1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928166" y="6123520"/>
              <a:ext cx="206159" cy="123126"/>
            </a:xfrm>
            <a:prstGeom prst="rect">
              <a:avLst/>
            </a:prstGeom>
          </p:spPr>
        </p:pic>
        <p:sp>
          <p:nvSpPr>
            <p:cNvPr id="132" name="object 132"/>
            <p:cNvSpPr/>
            <p:nvPr/>
          </p:nvSpPr>
          <p:spPr>
            <a:xfrm>
              <a:off x="9716292" y="6150711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184429" y="0"/>
                  </a:moveTo>
                  <a:lnTo>
                    <a:pt x="0" y="0"/>
                  </a:lnTo>
                </a:path>
              </a:pathLst>
            </a:custGeom>
            <a:ln w="12598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716292" y="6074384"/>
              <a:ext cx="184785" cy="69215"/>
            </a:xfrm>
            <a:custGeom>
              <a:avLst/>
              <a:gdLst/>
              <a:ahLst/>
              <a:cxnLst/>
              <a:rect l="l" t="t" r="r" b="b"/>
              <a:pathLst>
                <a:path w="184784" h="69214">
                  <a:moveTo>
                    <a:pt x="184429" y="69126"/>
                  </a:moveTo>
                  <a:lnTo>
                    <a:pt x="0" y="0"/>
                  </a:lnTo>
                </a:path>
              </a:pathLst>
            </a:custGeom>
            <a:ln w="12598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716291" y="6157709"/>
              <a:ext cx="184785" cy="69215"/>
            </a:xfrm>
            <a:custGeom>
              <a:avLst/>
              <a:gdLst/>
              <a:ahLst/>
              <a:cxnLst/>
              <a:rect l="l" t="t" r="r" b="b"/>
              <a:pathLst>
                <a:path w="184784" h="69214">
                  <a:moveTo>
                    <a:pt x="184442" y="0"/>
                  </a:moveTo>
                  <a:lnTo>
                    <a:pt x="0" y="69126"/>
                  </a:lnTo>
                </a:path>
              </a:pathLst>
            </a:custGeom>
            <a:ln w="12598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955891" y="6506197"/>
              <a:ext cx="13335" cy="178435"/>
            </a:xfrm>
            <a:custGeom>
              <a:avLst/>
              <a:gdLst/>
              <a:ahLst/>
              <a:cxnLst/>
              <a:rect l="l" t="t" r="r" b="b"/>
              <a:pathLst>
                <a:path w="13334" h="178434">
                  <a:moveTo>
                    <a:pt x="12774" y="0"/>
                  </a:moveTo>
                  <a:lnTo>
                    <a:pt x="3350" y="46918"/>
                  </a:lnTo>
                  <a:lnTo>
                    <a:pt x="0" y="96083"/>
                  </a:lnTo>
                  <a:lnTo>
                    <a:pt x="642" y="141812"/>
                  </a:lnTo>
                  <a:lnTo>
                    <a:pt x="3198" y="178422"/>
                  </a:lnTo>
                  <a:lnTo>
                    <a:pt x="127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955891" y="6506197"/>
              <a:ext cx="13335" cy="178435"/>
            </a:xfrm>
            <a:custGeom>
              <a:avLst/>
              <a:gdLst/>
              <a:ahLst/>
              <a:cxnLst/>
              <a:rect l="l" t="t" r="r" b="b"/>
              <a:pathLst>
                <a:path w="13334" h="178434">
                  <a:moveTo>
                    <a:pt x="12774" y="0"/>
                  </a:moveTo>
                  <a:lnTo>
                    <a:pt x="3350" y="46918"/>
                  </a:lnTo>
                  <a:lnTo>
                    <a:pt x="0" y="96083"/>
                  </a:lnTo>
                  <a:lnTo>
                    <a:pt x="642" y="141812"/>
                  </a:lnTo>
                  <a:lnTo>
                    <a:pt x="3198" y="178422"/>
                  </a:lnTo>
                </a:path>
              </a:pathLst>
            </a:custGeom>
            <a:ln w="125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876305"/>
            <a:ext cx="5521325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1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90"/>
              </a:lnSpc>
              <a:tabLst>
                <a:tab pos="2034539" algn="l"/>
                <a:tab pos="263461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w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przemyśle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2959105"/>
            <a:ext cx="4904105" cy="1160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pełni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istotną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rolę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substrat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przemyśle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farmaceutycznym, </a:t>
            </a:r>
            <a:r>
              <a:rPr sz="1200" dirty="0">
                <a:latin typeface="TT Supermolot Regular"/>
                <a:cs typeface="TT Supermolot Regular"/>
              </a:rPr>
              <a:t>spożywczym,</a:t>
            </a:r>
            <a:r>
              <a:rPr sz="1200" spc="2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jubilerskim,</a:t>
            </a:r>
            <a:r>
              <a:rPr sz="1200" spc="2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2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produkcji</a:t>
            </a:r>
            <a:r>
              <a:rPr sz="1200" spc="2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polimerów,</a:t>
            </a:r>
            <a:r>
              <a:rPr sz="1200" spc="2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2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2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wielu</a:t>
            </a:r>
            <a:r>
              <a:rPr sz="1200" spc="2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innych </a:t>
            </a:r>
            <a:r>
              <a:rPr sz="1200" dirty="0">
                <a:latin typeface="TT Supermolot Regular"/>
                <a:cs typeface="TT Supermolot Regular"/>
              </a:rPr>
              <a:t>procesach chemicznych. Podobnie jak w przypadku produkcji </a:t>
            </a:r>
            <a:r>
              <a:rPr sz="1200" spc="-10" dirty="0">
                <a:latin typeface="TT Supermolot Regular"/>
                <a:cs typeface="TT Supermolot Regular"/>
              </a:rPr>
              <a:t>amoniaku, zastąpienie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konwencjonalnego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wodoru,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tzw.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szarego,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wodorem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zielonym, </a:t>
            </a:r>
            <a:r>
              <a:rPr sz="1200" dirty="0">
                <a:latin typeface="TT Supermolot Regular"/>
                <a:cs typeface="TT Supermolot Regular"/>
              </a:rPr>
              <a:t>pozwala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dekarbonizację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tych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gałęzi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przemysłu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bez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konieczności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zmia- </a:t>
            </a:r>
            <a:r>
              <a:rPr sz="1200" dirty="0">
                <a:latin typeface="TT Supermolot Regular"/>
                <a:cs typeface="TT Supermolot Regular"/>
              </a:rPr>
              <a:t>ny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infrastruktury.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4292605"/>
            <a:ext cx="49034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przemyśle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metalurgicznym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znajduje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zastosowanie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produkcji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1900" y="4483105"/>
            <a:ext cx="4954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stali, która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odpowiada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 7,3%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światowych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emisji dwutlenku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węgla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(CO</a:t>
            </a:r>
            <a:r>
              <a:rPr sz="1800" spc="-15" baseline="-23148" dirty="0">
                <a:latin typeface="TT Supermolot Regular"/>
                <a:cs typeface="TT Supermolot Regular"/>
              </a:rPr>
              <a:t>²</a:t>
            </a:r>
            <a:r>
              <a:rPr sz="1200" spc="-10" dirty="0">
                <a:latin typeface="TT Supermolot Regular"/>
                <a:cs typeface="TT Supermolot Regular"/>
              </a:rPr>
              <a:t>).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300" y="4673605"/>
            <a:ext cx="4904105" cy="1732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tradycyjnym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procesie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produkcji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stali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rudy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żelaza,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wykorzystuje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się </a:t>
            </a:r>
            <a:r>
              <a:rPr sz="1200" dirty="0">
                <a:latin typeface="TT Supermolot Regular"/>
                <a:cs typeface="TT Supermolot Regular"/>
              </a:rPr>
              <a:t>piec</a:t>
            </a:r>
            <a:r>
              <a:rPr sz="1200" spc="1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tlenowy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węgiel</a:t>
            </a:r>
            <a:r>
              <a:rPr sz="1200" spc="1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reduktor,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generuje</a:t>
            </a:r>
            <a:r>
              <a:rPr sz="1200" spc="1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emisję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gazów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cie- </a:t>
            </a:r>
            <a:r>
              <a:rPr sz="1200" dirty="0">
                <a:latin typeface="TT Supermolot Regular"/>
                <a:cs typeface="TT Supermolot Regular"/>
              </a:rPr>
              <a:t>plarnianych.</a:t>
            </a:r>
            <a:r>
              <a:rPr sz="1200" spc="3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Alternatywną</a:t>
            </a:r>
            <a:r>
              <a:rPr sz="1200" spc="3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metodą</a:t>
            </a:r>
            <a:r>
              <a:rPr sz="1200" spc="3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3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wykorzystanie</a:t>
            </a:r>
            <a:r>
              <a:rPr sz="1200" spc="39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elektrycznych </a:t>
            </a:r>
            <a:r>
              <a:rPr sz="1200" dirty="0">
                <a:latin typeface="TT Supermolot Regular"/>
                <a:cs typeface="TT Supermolot Regular"/>
              </a:rPr>
              <a:t>pieców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łukowych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(EAF,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ang.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i="1" dirty="0">
                <a:latin typeface="TT Supermolot Italic"/>
                <a:cs typeface="TT Supermolot Italic"/>
              </a:rPr>
              <a:t>Electric</a:t>
            </a:r>
            <a:r>
              <a:rPr sz="1200" i="1" spc="130" dirty="0">
                <a:latin typeface="TT Supermolot Italic"/>
                <a:cs typeface="TT Supermolot Italic"/>
              </a:rPr>
              <a:t> </a:t>
            </a:r>
            <a:r>
              <a:rPr sz="1200" i="1" dirty="0">
                <a:latin typeface="TT Supermolot Italic"/>
                <a:cs typeface="TT Supermolot Italic"/>
              </a:rPr>
              <a:t>Arc</a:t>
            </a:r>
            <a:r>
              <a:rPr sz="1200" i="1" spc="130" dirty="0">
                <a:latin typeface="TT Supermolot Italic"/>
                <a:cs typeface="TT Supermolot Italic"/>
              </a:rPr>
              <a:t> </a:t>
            </a:r>
            <a:r>
              <a:rPr sz="1200" i="1" dirty="0">
                <a:latin typeface="TT Supermolot Italic"/>
                <a:cs typeface="TT Supermolot Italic"/>
              </a:rPr>
              <a:t>Furnace</a:t>
            </a:r>
            <a:r>
              <a:rPr sz="1200" dirty="0">
                <a:latin typeface="TT Supermolot Regular"/>
                <a:cs typeface="TT Supermolot Regular"/>
              </a:rPr>
              <a:t>)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metody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bezpo- </a:t>
            </a:r>
            <a:r>
              <a:rPr sz="1200" dirty="0">
                <a:latin typeface="TT Supermolot Regular"/>
                <a:cs typeface="TT Supermolot Regular"/>
              </a:rPr>
              <a:t>średniej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redukcji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żelaza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(DRI,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ang.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i="1" dirty="0">
                <a:latin typeface="TT Supermolot Italic"/>
                <a:cs typeface="TT Supermolot Italic"/>
              </a:rPr>
              <a:t>Direct</a:t>
            </a:r>
            <a:r>
              <a:rPr sz="1200" i="1" spc="55" dirty="0">
                <a:latin typeface="TT Supermolot Italic"/>
                <a:cs typeface="TT Supermolot Italic"/>
              </a:rPr>
              <a:t> </a:t>
            </a:r>
            <a:r>
              <a:rPr sz="1200" i="1" dirty="0">
                <a:latin typeface="TT Supermolot Italic"/>
                <a:cs typeface="TT Supermolot Italic"/>
              </a:rPr>
              <a:t>Reduced</a:t>
            </a:r>
            <a:r>
              <a:rPr sz="1200" i="1" spc="60" dirty="0">
                <a:latin typeface="TT Supermolot Italic"/>
                <a:cs typeface="TT Supermolot Italic"/>
              </a:rPr>
              <a:t> </a:t>
            </a:r>
            <a:r>
              <a:rPr sz="1200" i="1" dirty="0">
                <a:latin typeface="TT Supermolot Italic"/>
                <a:cs typeface="TT Supermolot Italic"/>
              </a:rPr>
              <a:t>Iron</a:t>
            </a:r>
            <a:r>
              <a:rPr sz="1200" dirty="0">
                <a:latin typeface="TT Supermolot Regular"/>
                <a:cs typeface="TT Supermolot Regular"/>
              </a:rPr>
              <a:t>).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tej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metodzie </a:t>
            </a:r>
            <a:r>
              <a:rPr sz="1200" dirty="0">
                <a:latin typeface="TT Supermolot Regular"/>
                <a:cs typeface="TT Supermolot Regular"/>
              </a:rPr>
              <a:t>reduktorem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wodór,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przy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założeniu,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że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piec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zasilany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energią </a:t>
            </a:r>
            <a:r>
              <a:rPr sz="1200" dirty="0">
                <a:latin typeface="TT Supermolot Regular"/>
                <a:cs typeface="TT Supermolot Regular"/>
              </a:rPr>
              <a:t>elektryczną,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emisyjność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całego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przemysłu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zostać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zredukowana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do </a:t>
            </a:r>
            <a:r>
              <a:rPr sz="1200" dirty="0">
                <a:latin typeface="TT Supermolot Regular"/>
                <a:cs typeface="TT Supermolot Regular"/>
              </a:rPr>
              <a:t>zera.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Obecnie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wielu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europejskich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producentów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stali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wprowadza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lub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te- </a:t>
            </a:r>
            <a:r>
              <a:rPr sz="1200" dirty="0">
                <a:latin typeface="TT Supermolot Regular"/>
                <a:cs typeface="TT Supermolot Regular"/>
              </a:rPr>
              <a:t>stuje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ten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technologiczny.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7300" y="387355"/>
            <a:ext cx="4479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9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Zastosowania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9998" y="719683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441299" y="2959105"/>
            <a:ext cx="21043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PRODUKCJA „ZIELONEJ </a:t>
            </a:r>
            <a:r>
              <a:rPr sz="1200" spc="-10" dirty="0">
                <a:latin typeface="TT Supermolot Bold"/>
                <a:cs typeface="TT Supermolot Bold"/>
              </a:rPr>
              <a:t>STALI”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54001" y="3279175"/>
            <a:ext cx="4878070" cy="0"/>
          </a:xfrm>
          <a:custGeom>
            <a:avLst/>
            <a:gdLst/>
            <a:ahLst/>
            <a:cxnLst/>
            <a:rect l="l" t="t" r="r" b="b"/>
            <a:pathLst>
              <a:path w="4878070">
                <a:moveTo>
                  <a:pt x="0" y="0"/>
                </a:moveTo>
                <a:lnTo>
                  <a:pt x="487799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905427" y="3558619"/>
            <a:ext cx="14370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T Supermolot Bold"/>
                <a:cs typeface="TT Supermolot Bold"/>
              </a:rPr>
              <a:t>zielona</a:t>
            </a:r>
            <a:r>
              <a:rPr sz="900" spc="-30" dirty="0">
                <a:latin typeface="TT Supermolot Bold"/>
                <a:cs typeface="TT Supermolot Bold"/>
              </a:rPr>
              <a:t> </a:t>
            </a:r>
            <a:r>
              <a:rPr sz="900" dirty="0">
                <a:latin typeface="TT Supermolot Bold"/>
                <a:cs typeface="TT Supermolot Bold"/>
              </a:rPr>
              <a:t>energia</a:t>
            </a:r>
            <a:r>
              <a:rPr sz="900" spc="-30" dirty="0">
                <a:latin typeface="TT Supermolot Bold"/>
                <a:cs typeface="TT Supermolot Bold"/>
              </a:rPr>
              <a:t> </a:t>
            </a:r>
            <a:r>
              <a:rPr sz="900" spc="-10" dirty="0">
                <a:latin typeface="TT Supermolot Bold"/>
                <a:cs typeface="TT Supermolot Bold"/>
              </a:rPr>
              <a:t>elektryczna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30855" y="3558619"/>
            <a:ext cx="6178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T Supermolot Bold"/>
                <a:cs typeface="TT Supermolot Bold"/>
              </a:rPr>
              <a:t>ruda </a:t>
            </a:r>
            <a:r>
              <a:rPr sz="900" spc="-10" dirty="0">
                <a:latin typeface="TT Supermolot Bold"/>
                <a:cs typeface="TT Supermolot Bold"/>
              </a:rPr>
              <a:t>żelaza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48902" y="5996296"/>
            <a:ext cx="5937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latin typeface="TT Supermolot Bold"/>
                <a:cs typeface="TT Supermolot Bold"/>
              </a:rPr>
              <a:t>REDUKTOR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98367" y="4001303"/>
            <a:ext cx="2787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latin typeface="TT Supermolot Bold"/>
                <a:cs typeface="TT Supermolot Bold"/>
              </a:rPr>
              <a:t>złom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20811" y="6328459"/>
            <a:ext cx="2597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latin typeface="TT Supermolot Bold"/>
                <a:cs typeface="TT Supermolot Bold"/>
              </a:rPr>
              <a:t>para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27969" y="5875717"/>
            <a:ext cx="634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latin typeface="TT Supermolot Bold"/>
                <a:cs typeface="TT Supermolot Bold"/>
              </a:rPr>
              <a:t>elektryczny </a:t>
            </a:r>
            <a:r>
              <a:rPr sz="900" dirty="0">
                <a:latin typeface="TT Supermolot Bold"/>
                <a:cs typeface="TT Supermolot Bold"/>
              </a:rPr>
              <a:t>piec</a:t>
            </a:r>
            <a:r>
              <a:rPr sz="900" spc="-20" dirty="0">
                <a:latin typeface="TT Supermolot Bold"/>
                <a:cs typeface="TT Supermolot Bold"/>
              </a:rPr>
              <a:t> </a:t>
            </a:r>
            <a:r>
              <a:rPr sz="900" spc="-10" dirty="0">
                <a:latin typeface="TT Supermolot Bold"/>
                <a:cs typeface="TT Supermolot Bold"/>
              </a:rPr>
              <a:t>łukowy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674706" y="6306513"/>
            <a:ext cx="7194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T Supermolot Bold"/>
                <a:cs typeface="TT Supermolot Bold"/>
              </a:rPr>
              <a:t>odzysk</a:t>
            </a:r>
            <a:r>
              <a:rPr sz="900" spc="-30" dirty="0">
                <a:latin typeface="TT Supermolot Bold"/>
                <a:cs typeface="TT Supermolot Bold"/>
              </a:rPr>
              <a:t> </a:t>
            </a:r>
            <a:r>
              <a:rPr sz="900" spc="-10" dirty="0">
                <a:latin typeface="TT Supermolot Bold"/>
                <a:cs typeface="TT Supermolot Bold"/>
              </a:rPr>
              <a:t>ciepła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730037" y="5329363"/>
            <a:ext cx="54737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latin typeface="TT Supermolot Bold"/>
                <a:cs typeface="TT Supermolot Bold"/>
              </a:rPr>
              <a:t>produkty</a:t>
            </a:r>
            <a:r>
              <a:rPr sz="900" spc="500" dirty="0">
                <a:latin typeface="TT Supermolot Bold"/>
                <a:cs typeface="TT Supermolot Bold"/>
              </a:rPr>
              <a:t> </a:t>
            </a:r>
            <a:r>
              <a:rPr sz="900" dirty="0">
                <a:latin typeface="TT Supermolot Bold"/>
                <a:cs typeface="TT Supermolot Bold"/>
              </a:rPr>
              <a:t>z </a:t>
            </a:r>
            <a:r>
              <a:rPr sz="900" spc="-10" dirty="0">
                <a:latin typeface="TT Supermolot Bold"/>
                <a:cs typeface="TT Supermolot Bold"/>
              </a:rPr>
              <a:t>„zielonej stali”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27582" y="4178336"/>
            <a:ext cx="167005" cy="143700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900" dirty="0">
                <a:latin typeface="TT Supermolot Bold"/>
                <a:cs typeface="TT Supermolot Bold"/>
              </a:rPr>
              <a:t>zielona</a:t>
            </a:r>
            <a:r>
              <a:rPr sz="900" spc="-30" dirty="0">
                <a:latin typeface="TT Supermolot Bold"/>
                <a:cs typeface="TT Supermolot Bold"/>
              </a:rPr>
              <a:t> </a:t>
            </a:r>
            <a:r>
              <a:rPr sz="900" dirty="0">
                <a:latin typeface="TT Supermolot Bold"/>
                <a:cs typeface="TT Supermolot Bold"/>
              </a:rPr>
              <a:t>energia</a:t>
            </a:r>
            <a:r>
              <a:rPr sz="900" spc="-30" dirty="0">
                <a:latin typeface="TT Supermolot Bold"/>
                <a:cs typeface="TT Supermolot Bold"/>
              </a:rPr>
              <a:t> </a:t>
            </a:r>
            <a:r>
              <a:rPr sz="900" spc="-10" dirty="0">
                <a:latin typeface="TT Supermolot Bold"/>
                <a:cs typeface="TT Supermolot Bold"/>
              </a:rPr>
              <a:t>elektryczna</a:t>
            </a:r>
            <a:endParaRPr sz="900">
              <a:latin typeface="TT Supermolot Bold"/>
              <a:cs typeface="TT Supermolot 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11672" y="3558619"/>
            <a:ext cx="5727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latin typeface="TT Supermolot Bold"/>
                <a:cs typeface="TT Supermolot Bold"/>
              </a:rPr>
              <a:t>elektroliza</a:t>
            </a:r>
            <a:endParaRPr sz="900">
              <a:latin typeface="TT Supermolot Bold"/>
              <a:cs typeface="TT Supermolot Bold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925390" y="4049698"/>
            <a:ext cx="398145" cy="379095"/>
            <a:chOff x="9925390" y="4049698"/>
            <a:chExt cx="398145" cy="379095"/>
          </a:xfrm>
        </p:grpSpPr>
        <p:sp>
          <p:nvSpPr>
            <p:cNvPr id="25" name="object 25"/>
            <p:cNvSpPr/>
            <p:nvPr/>
          </p:nvSpPr>
          <p:spPr>
            <a:xfrm>
              <a:off x="9958222" y="4049699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40" h="332739">
                  <a:moveTo>
                    <a:pt x="307276" y="28879"/>
                  </a:moveTo>
                  <a:lnTo>
                    <a:pt x="303453" y="25057"/>
                  </a:lnTo>
                  <a:lnTo>
                    <a:pt x="298742" y="25057"/>
                  </a:lnTo>
                  <a:lnTo>
                    <a:pt x="298742" y="33591"/>
                  </a:lnTo>
                  <a:lnTo>
                    <a:pt x="298742" y="298958"/>
                  </a:lnTo>
                  <a:lnTo>
                    <a:pt x="33362" y="298958"/>
                  </a:lnTo>
                  <a:lnTo>
                    <a:pt x="33362" y="33591"/>
                  </a:lnTo>
                  <a:lnTo>
                    <a:pt x="298742" y="33591"/>
                  </a:lnTo>
                  <a:lnTo>
                    <a:pt x="298742" y="25057"/>
                  </a:lnTo>
                  <a:lnTo>
                    <a:pt x="28663" y="25057"/>
                  </a:lnTo>
                  <a:lnTo>
                    <a:pt x="24841" y="28879"/>
                  </a:lnTo>
                  <a:lnTo>
                    <a:pt x="24841" y="303669"/>
                  </a:lnTo>
                  <a:lnTo>
                    <a:pt x="28663" y="307492"/>
                  </a:lnTo>
                  <a:lnTo>
                    <a:pt x="303453" y="307492"/>
                  </a:lnTo>
                  <a:lnTo>
                    <a:pt x="307276" y="303669"/>
                  </a:lnTo>
                  <a:lnTo>
                    <a:pt x="307276" y="298958"/>
                  </a:lnTo>
                  <a:lnTo>
                    <a:pt x="307276" y="33591"/>
                  </a:lnTo>
                  <a:lnTo>
                    <a:pt x="307276" y="28879"/>
                  </a:lnTo>
                  <a:close/>
                </a:path>
                <a:path w="332740" h="332739">
                  <a:moveTo>
                    <a:pt x="332117" y="0"/>
                  </a:moveTo>
                  <a:lnTo>
                    <a:pt x="320243" y="0"/>
                  </a:lnTo>
                  <a:lnTo>
                    <a:pt x="320243" y="12700"/>
                  </a:lnTo>
                  <a:lnTo>
                    <a:pt x="320243" y="320040"/>
                  </a:lnTo>
                  <a:lnTo>
                    <a:pt x="11874" y="320040"/>
                  </a:lnTo>
                  <a:lnTo>
                    <a:pt x="11874" y="12700"/>
                  </a:lnTo>
                  <a:lnTo>
                    <a:pt x="320243" y="12700"/>
                  </a:lnTo>
                  <a:lnTo>
                    <a:pt x="320243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320040"/>
                  </a:lnTo>
                  <a:lnTo>
                    <a:pt x="0" y="326390"/>
                  </a:lnTo>
                  <a:lnTo>
                    <a:pt x="0" y="332740"/>
                  </a:lnTo>
                  <a:lnTo>
                    <a:pt x="332117" y="332740"/>
                  </a:lnTo>
                  <a:lnTo>
                    <a:pt x="332117" y="326390"/>
                  </a:lnTo>
                  <a:lnTo>
                    <a:pt x="332117" y="320446"/>
                  </a:lnTo>
                  <a:lnTo>
                    <a:pt x="326174" y="320446"/>
                  </a:lnTo>
                  <a:lnTo>
                    <a:pt x="326174" y="320040"/>
                  </a:lnTo>
                  <a:lnTo>
                    <a:pt x="332117" y="320040"/>
                  </a:lnTo>
                  <a:lnTo>
                    <a:pt x="332117" y="12700"/>
                  </a:lnTo>
                  <a:lnTo>
                    <a:pt x="33211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050650" y="4372952"/>
              <a:ext cx="0" cy="44450"/>
            </a:xfrm>
            <a:custGeom>
              <a:avLst/>
              <a:gdLst/>
              <a:ahLst/>
              <a:cxnLst/>
              <a:rect l="l" t="t" r="r" b="b"/>
              <a:pathLst>
                <a:path h="44450">
                  <a:moveTo>
                    <a:pt x="0" y="0"/>
                  </a:moveTo>
                  <a:lnTo>
                    <a:pt x="0" y="4420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046306" y="4372952"/>
              <a:ext cx="8890" cy="44450"/>
            </a:xfrm>
            <a:custGeom>
              <a:avLst/>
              <a:gdLst/>
              <a:ahLst/>
              <a:cxnLst/>
              <a:rect l="l" t="t" r="r" b="b"/>
              <a:pathLst>
                <a:path w="8890" h="44450">
                  <a:moveTo>
                    <a:pt x="8674" y="0"/>
                  </a:moveTo>
                  <a:lnTo>
                    <a:pt x="0" y="0"/>
                  </a:lnTo>
                  <a:lnTo>
                    <a:pt x="0" y="44208"/>
                  </a:lnTo>
                  <a:lnTo>
                    <a:pt x="8674" y="44208"/>
                  </a:lnTo>
                  <a:lnTo>
                    <a:pt x="86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198097" y="4372952"/>
              <a:ext cx="0" cy="44450"/>
            </a:xfrm>
            <a:custGeom>
              <a:avLst/>
              <a:gdLst/>
              <a:ahLst/>
              <a:cxnLst/>
              <a:rect l="l" t="t" r="r" b="b"/>
              <a:pathLst>
                <a:path h="44450">
                  <a:moveTo>
                    <a:pt x="0" y="0"/>
                  </a:moveTo>
                  <a:lnTo>
                    <a:pt x="0" y="4420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018611" y="4372952"/>
              <a:ext cx="212090" cy="48895"/>
            </a:xfrm>
            <a:custGeom>
              <a:avLst/>
              <a:gdLst/>
              <a:ahLst/>
              <a:cxnLst/>
              <a:rect l="l" t="t" r="r" b="b"/>
              <a:pathLst>
                <a:path w="212090" h="48895">
                  <a:moveTo>
                    <a:pt x="64046" y="39890"/>
                  </a:moveTo>
                  <a:lnTo>
                    <a:pt x="0" y="39890"/>
                  </a:lnTo>
                  <a:lnTo>
                    <a:pt x="0" y="48552"/>
                  </a:lnTo>
                  <a:lnTo>
                    <a:pt x="64046" y="48552"/>
                  </a:lnTo>
                  <a:lnTo>
                    <a:pt x="64046" y="39890"/>
                  </a:lnTo>
                  <a:close/>
                </a:path>
                <a:path w="212090" h="48895">
                  <a:moveTo>
                    <a:pt x="211505" y="39890"/>
                  </a:moveTo>
                  <a:lnTo>
                    <a:pt x="183819" y="39890"/>
                  </a:lnTo>
                  <a:lnTo>
                    <a:pt x="183819" y="0"/>
                  </a:lnTo>
                  <a:lnTo>
                    <a:pt x="175145" y="0"/>
                  </a:lnTo>
                  <a:lnTo>
                    <a:pt x="175145" y="39890"/>
                  </a:lnTo>
                  <a:lnTo>
                    <a:pt x="147459" y="39890"/>
                  </a:lnTo>
                  <a:lnTo>
                    <a:pt x="147459" y="48552"/>
                  </a:lnTo>
                  <a:lnTo>
                    <a:pt x="211505" y="48552"/>
                  </a:lnTo>
                  <a:lnTo>
                    <a:pt x="211505" y="398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0055844" y="4083279"/>
              <a:ext cx="0" cy="265430"/>
            </a:xfrm>
            <a:custGeom>
              <a:avLst/>
              <a:gdLst/>
              <a:ahLst/>
              <a:cxnLst/>
              <a:rect l="l" t="t" r="r" b="b"/>
              <a:pathLst>
                <a:path h="265429">
                  <a:moveTo>
                    <a:pt x="0" y="0"/>
                  </a:moveTo>
                  <a:lnTo>
                    <a:pt x="0" y="26536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051107" y="4083279"/>
              <a:ext cx="9525" cy="265430"/>
            </a:xfrm>
            <a:custGeom>
              <a:avLst/>
              <a:gdLst/>
              <a:ahLst/>
              <a:cxnLst/>
              <a:rect l="l" t="t" r="r" b="b"/>
              <a:pathLst>
                <a:path w="9525" h="265429">
                  <a:moveTo>
                    <a:pt x="9486" y="0"/>
                  </a:moveTo>
                  <a:lnTo>
                    <a:pt x="0" y="0"/>
                  </a:lnTo>
                  <a:lnTo>
                    <a:pt x="0" y="265366"/>
                  </a:lnTo>
                  <a:lnTo>
                    <a:pt x="9486" y="265366"/>
                  </a:lnTo>
                  <a:lnTo>
                    <a:pt x="94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0124297" y="4083279"/>
              <a:ext cx="0" cy="265430"/>
            </a:xfrm>
            <a:custGeom>
              <a:avLst/>
              <a:gdLst/>
              <a:ahLst/>
              <a:cxnLst/>
              <a:rect l="l" t="t" r="r" b="b"/>
              <a:pathLst>
                <a:path h="265429">
                  <a:moveTo>
                    <a:pt x="0" y="0"/>
                  </a:moveTo>
                  <a:lnTo>
                    <a:pt x="0" y="26536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119547" y="4083279"/>
              <a:ext cx="9525" cy="265430"/>
            </a:xfrm>
            <a:custGeom>
              <a:avLst/>
              <a:gdLst/>
              <a:ahLst/>
              <a:cxnLst/>
              <a:rect l="l" t="t" r="r" b="b"/>
              <a:pathLst>
                <a:path w="9525" h="265429">
                  <a:moveTo>
                    <a:pt x="9486" y="0"/>
                  </a:moveTo>
                  <a:lnTo>
                    <a:pt x="0" y="0"/>
                  </a:lnTo>
                  <a:lnTo>
                    <a:pt x="0" y="265366"/>
                  </a:lnTo>
                  <a:lnTo>
                    <a:pt x="9486" y="265366"/>
                  </a:lnTo>
                  <a:lnTo>
                    <a:pt x="94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192737" y="4083279"/>
              <a:ext cx="0" cy="265430"/>
            </a:xfrm>
            <a:custGeom>
              <a:avLst/>
              <a:gdLst/>
              <a:ahLst/>
              <a:cxnLst/>
              <a:rect l="l" t="t" r="r" b="b"/>
              <a:pathLst>
                <a:path h="265429">
                  <a:moveTo>
                    <a:pt x="0" y="0"/>
                  </a:moveTo>
                  <a:lnTo>
                    <a:pt x="0" y="26536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187986" y="4083279"/>
              <a:ext cx="9525" cy="265430"/>
            </a:xfrm>
            <a:custGeom>
              <a:avLst/>
              <a:gdLst/>
              <a:ahLst/>
              <a:cxnLst/>
              <a:rect l="l" t="t" r="r" b="b"/>
              <a:pathLst>
                <a:path w="9525" h="265429">
                  <a:moveTo>
                    <a:pt x="9486" y="0"/>
                  </a:moveTo>
                  <a:lnTo>
                    <a:pt x="0" y="0"/>
                  </a:lnTo>
                  <a:lnTo>
                    <a:pt x="0" y="265366"/>
                  </a:lnTo>
                  <a:lnTo>
                    <a:pt x="9486" y="265366"/>
                  </a:lnTo>
                  <a:lnTo>
                    <a:pt x="94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991608" y="4147524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>
                  <a:moveTo>
                    <a:pt x="265366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9991608" y="4142778"/>
              <a:ext cx="265430" cy="9525"/>
            </a:xfrm>
            <a:custGeom>
              <a:avLst/>
              <a:gdLst/>
              <a:ahLst/>
              <a:cxnLst/>
              <a:rect l="l" t="t" r="r" b="b"/>
              <a:pathLst>
                <a:path w="265429" h="9525">
                  <a:moveTo>
                    <a:pt x="265366" y="0"/>
                  </a:moveTo>
                  <a:lnTo>
                    <a:pt x="0" y="0"/>
                  </a:lnTo>
                  <a:lnTo>
                    <a:pt x="0" y="9486"/>
                  </a:lnTo>
                  <a:lnTo>
                    <a:pt x="265366" y="9486"/>
                  </a:lnTo>
                  <a:lnTo>
                    <a:pt x="2653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991608" y="4215965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>
                  <a:moveTo>
                    <a:pt x="265366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991608" y="4211220"/>
              <a:ext cx="265430" cy="9525"/>
            </a:xfrm>
            <a:custGeom>
              <a:avLst/>
              <a:gdLst/>
              <a:ahLst/>
              <a:cxnLst/>
              <a:rect l="l" t="t" r="r" b="b"/>
              <a:pathLst>
                <a:path w="265429" h="9525">
                  <a:moveTo>
                    <a:pt x="265366" y="0"/>
                  </a:moveTo>
                  <a:lnTo>
                    <a:pt x="0" y="0"/>
                  </a:lnTo>
                  <a:lnTo>
                    <a:pt x="0" y="9486"/>
                  </a:lnTo>
                  <a:lnTo>
                    <a:pt x="265366" y="9486"/>
                  </a:lnTo>
                  <a:lnTo>
                    <a:pt x="2653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991608" y="4284409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>
                  <a:moveTo>
                    <a:pt x="265366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925380" y="4279671"/>
              <a:ext cx="398145" cy="149225"/>
            </a:xfrm>
            <a:custGeom>
              <a:avLst/>
              <a:gdLst/>
              <a:ahLst/>
              <a:cxnLst/>
              <a:rect l="l" t="t" r="r" b="b"/>
              <a:pathLst>
                <a:path w="398145" h="149225">
                  <a:moveTo>
                    <a:pt x="331584" y="0"/>
                  </a:moveTo>
                  <a:lnTo>
                    <a:pt x="66217" y="0"/>
                  </a:lnTo>
                  <a:lnTo>
                    <a:pt x="66217" y="9486"/>
                  </a:lnTo>
                  <a:lnTo>
                    <a:pt x="331584" y="9486"/>
                  </a:lnTo>
                  <a:lnTo>
                    <a:pt x="331584" y="0"/>
                  </a:lnTo>
                  <a:close/>
                </a:path>
                <a:path w="398145" h="149225">
                  <a:moveTo>
                    <a:pt x="397789" y="139433"/>
                  </a:moveTo>
                  <a:lnTo>
                    <a:pt x="395135" y="136779"/>
                  </a:lnTo>
                  <a:lnTo>
                    <a:pt x="2654" y="136779"/>
                  </a:lnTo>
                  <a:lnTo>
                    <a:pt x="0" y="139433"/>
                  </a:lnTo>
                  <a:lnTo>
                    <a:pt x="0" y="145999"/>
                  </a:lnTo>
                  <a:lnTo>
                    <a:pt x="2654" y="148653"/>
                  </a:lnTo>
                  <a:lnTo>
                    <a:pt x="5943" y="148653"/>
                  </a:lnTo>
                  <a:lnTo>
                    <a:pt x="395135" y="148653"/>
                  </a:lnTo>
                  <a:lnTo>
                    <a:pt x="397789" y="145999"/>
                  </a:lnTo>
                  <a:lnTo>
                    <a:pt x="397789" y="13943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5702405" y="5229401"/>
            <a:ext cx="398145" cy="379095"/>
            <a:chOff x="5702405" y="5229401"/>
            <a:chExt cx="398145" cy="379095"/>
          </a:xfrm>
        </p:grpSpPr>
        <p:sp>
          <p:nvSpPr>
            <p:cNvPr id="43" name="object 43"/>
            <p:cNvSpPr/>
            <p:nvPr/>
          </p:nvSpPr>
          <p:spPr>
            <a:xfrm>
              <a:off x="5735231" y="5229402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39" h="332739">
                  <a:moveTo>
                    <a:pt x="307289" y="28879"/>
                  </a:moveTo>
                  <a:lnTo>
                    <a:pt x="303466" y="25057"/>
                  </a:lnTo>
                  <a:lnTo>
                    <a:pt x="298754" y="25057"/>
                  </a:lnTo>
                  <a:lnTo>
                    <a:pt x="298754" y="33591"/>
                  </a:lnTo>
                  <a:lnTo>
                    <a:pt x="298754" y="298958"/>
                  </a:lnTo>
                  <a:lnTo>
                    <a:pt x="33375" y="298958"/>
                  </a:lnTo>
                  <a:lnTo>
                    <a:pt x="33375" y="33591"/>
                  </a:lnTo>
                  <a:lnTo>
                    <a:pt x="298754" y="33591"/>
                  </a:lnTo>
                  <a:lnTo>
                    <a:pt x="298754" y="25057"/>
                  </a:lnTo>
                  <a:lnTo>
                    <a:pt x="28676" y="25057"/>
                  </a:lnTo>
                  <a:lnTo>
                    <a:pt x="24853" y="28879"/>
                  </a:lnTo>
                  <a:lnTo>
                    <a:pt x="24853" y="303669"/>
                  </a:lnTo>
                  <a:lnTo>
                    <a:pt x="28676" y="307492"/>
                  </a:lnTo>
                  <a:lnTo>
                    <a:pt x="303466" y="307492"/>
                  </a:lnTo>
                  <a:lnTo>
                    <a:pt x="307289" y="303669"/>
                  </a:lnTo>
                  <a:lnTo>
                    <a:pt x="307289" y="298958"/>
                  </a:lnTo>
                  <a:lnTo>
                    <a:pt x="307289" y="33591"/>
                  </a:lnTo>
                  <a:lnTo>
                    <a:pt x="307289" y="28879"/>
                  </a:lnTo>
                  <a:close/>
                </a:path>
                <a:path w="332739" h="332739">
                  <a:moveTo>
                    <a:pt x="332130" y="0"/>
                  </a:moveTo>
                  <a:lnTo>
                    <a:pt x="320243" y="0"/>
                  </a:lnTo>
                  <a:lnTo>
                    <a:pt x="320243" y="12700"/>
                  </a:lnTo>
                  <a:lnTo>
                    <a:pt x="320243" y="320040"/>
                  </a:lnTo>
                  <a:lnTo>
                    <a:pt x="11874" y="320040"/>
                  </a:lnTo>
                  <a:lnTo>
                    <a:pt x="11874" y="12700"/>
                  </a:lnTo>
                  <a:lnTo>
                    <a:pt x="320243" y="12700"/>
                  </a:lnTo>
                  <a:lnTo>
                    <a:pt x="320243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320040"/>
                  </a:lnTo>
                  <a:lnTo>
                    <a:pt x="0" y="326390"/>
                  </a:lnTo>
                  <a:lnTo>
                    <a:pt x="0" y="332740"/>
                  </a:lnTo>
                  <a:lnTo>
                    <a:pt x="332130" y="332740"/>
                  </a:lnTo>
                  <a:lnTo>
                    <a:pt x="332130" y="326390"/>
                  </a:lnTo>
                  <a:lnTo>
                    <a:pt x="332130" y="320459"/>
                  </a:lnTo>
                  <a:lnTo>
                    <a:pt x="326186" y="320459"/>
                  </a:lnTo>
                  <a:lnTo>
                    <a:pt x="326186" y="320040"/>
                  </a:lnTo>
                  <a:lnTo>
                    <a:pt x="332130" y="320040"/>
                  </a:lnTo>
                  <a:lnTo>
                    <a:pt x="332130" y="12700"/>
                  </a:lnTo>
                  <a:lnTo>
                    <a:pt x="3321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827662" y="5552654"/>
              <a:ext cx="0" cy="44450"/>
            </a:xfrm>
            <a:custGeom>
              <a:avLst/>
              <a:gdLst/>
              <a:ahLst/>
              <a:cxnLst/>
              <a:rect l="l" t="t" r="r" b="b"/>
              <a:pathLst>
                <a:path h="44450">
                  <a:moveTo>
                    <a:pt x="0" y="0"/>
                  </a:moveTo>
                  <a:lnTo>
                    <a:pt x="0" y="4420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823331" y="5552654"/>
              <a:ext cx="8890" cy="44450"/>
            </a:xfrm>
            <a:custGeom>
              <a:avLst/>
              <a:gdLst/>
              <a:ahLst/>
              <a:cxnLst/>
              <a:rect l="l" t="t" r="r" b="b"/>
              <a:pathLst>
                <a:path w="8889" h="44450">
                  <a:moveTo>
                    <a:pt x="8661" y="0"/>
                  </a:moveTo>
                  <a:lnTo>
                    <a:pt x="0" y="0"/>
                  </a:lnTo>
                  <a:lnTo>
                    <a:pt x="0" y="44208"/>
                  </a:lnTo>
                  <a:lnTo>
                    <a:pt x="8661" y="44208"/>
                  </a:lnTo>
                  <a:lnTo>
                    <a:pt x="86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975121" y="5552654"/>
              <a:ext cx="0" cy="44450"/>
            </a:xfrm>
            <a:custGeom>
              <a:avLst/>
              <a:gdLst/>
              <a:ahLst/>
              <a:cxnLst/>
              <a:rect l="l" t="t" r="r" b="b"/>
              <a:pathLst>
                <a:path h="44450">
                  <a:moveTo>
                    <a:pt x="0" y="0"/>
                  </a:moveTo>
                  <a:lnTo>
                    <a:pt x="0" y="4420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795632" y="5552656"/>
              <a:ext cx="212090" cy="48895"/>
            </a:xfrm>
            <a:custGeom>
              <a:avLst/>
              <a:gdLst/>
              <a:ahLst/>
              <a:cxnLst/>
              <a:rect l="l" t="t" r="r" b="b"/>
              <a:pathLst>
                <a:path w="212089" h="48895">
                  <a:moveTo>
                    <a:pt x="64046" y="39878"/>
                  </a:moveTo>
                  <a:lnTo>
                    <a:pt x="0" y="39878"/>
                  </a:lnTo>
                  <a:lnTo>
                    <a:pt x="0" y="48552"/>
                  </a:lnTo>
                  <a:lnTo>
                    <a:pt x="64046" y="48552"/>
                  </a:lnTo>
                  <a:lnTo>
                    <a:pt x="64046" y="39878"/>
                  </a:lnTo>
                  <a:close/>
                </a:path>
                <a:path w="212089" h="48895">
                  <a:moveTo>
                    <a:pt x="211505" y="39878"/>
                  </a:moveTo>
                  <a:lnTo>
                    <a:pt x="183807" y="39878"/>
                  </a:lnTo>
                  <a:lnTo>
                    <a:pt x="183807" y="0"/>
                  </a:lnTo>
                  <a:lnTo>
                    <a:pt x="175145" y="0"/>
                  </a:lnTo>
                  <a:lnTo>
                    <a:pt x="175145" y="39878"/>
                  </a:lnTo>
                  <a:lnTo>
                    <a:pt x="147459" y="39878"/>
                  </a:lnTo>
                  <a:lnTo>
                    <a:pt x="147459" y="48552"/>
                  </a:lnTo>
                  <a:lnTo>
                    <a:pt x="211505" y="48552"/>
                  </a:lnTo>
                  <a:lnTo>
                    <a:pt x="211505" y="3987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832867" y="5262993"/>
              <a:ext cx="0" cy="265430"/>
            </a:xfrm>
            <a:custGeom>
              <a:avLst/>
              <a:gdLst/>
              <a:ahLst/>
              <a:cxnLst/>
              <a:rect l="l" t="t" r="r" b="b"/>
              <a:pathLst>
                <a:path h="265429">
                  <a:moveTo>
                    <a:pt x="0" y="0"/>
                  </a:moveTo>
                  <a:lnTo>
                    <a:pt x="0" y="26536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828122" y="5262993"/>
              <a:ext cx="9525" cy="265430"/>
            </a:xfrm>
            <a:custGeom>
              <a:avLst/>
              <a:gdLst/>
              <a:ahLst/>
              <a:cxnLst/>
              <a:rect l="l" t="t" r="r" b="b"/>
              <a:pathLst>
                <a:path w="9525" h="265429">
                  <a:moveTo>
                    <a:pt x="9486" y="0"/>
                  </a:moveTo>
                  <a:lnTo>
                    <a:pt x="0" y="0"/>
                  </a:lnTo>
                  <a:lnTo>
                    <a:pt x="0" y="265366"/>
                  </a:lnTo>
                  <a:lnTo>
                    <a:pt x="9486" y="265366"/>
                  </a:lnTo>
                  <a:lnTo>
                    <a:pt x="94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901311" y="5262993"/>
              <a:ext cx="0" cy="265430"/>
            </a:xfrm>
            <a:custGeom>
              <a:avLst/>
              <a:gdLst/>
              <a:ahLst/>
              <a:cxnLst/>
              <a:rect l="l" t="t" r="r" b="b"/>
              <a:pathLst>
                <a:path h="265429">
                  <a:moveTo>
                    <a:pt x="0" y="0"/>
                  </a:moveTo>
                  <a:lnTo>
                    <a:pt x="0" y="26536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896566" y="5262993"/>
              <a:ext cx="9525" cy="265430"/>
            </a:xfrm>
            <a:custGeom>
              <a:avLst/>
              <a:gdLst/>
              <a:ahLst/>
              <a:cxnLst/>
              <a:rect l="l" t="t" r="r" b="b"/>
              <a:pathLst>
                <a:path w="9525" h="265429">
                  <a:moveTo>
                    <a:pt x="9486" y="0"/>
                  </a:moveTo>
                  <a:lnTo>
                    <a:pt x="0" y="0"/>
                  </a:lnTo>
                  <a:lnTo>
                    <a:pt x="0" y="265366"/>
                  </a:lnTo>
                  <a:lnTo>
                    <a:pt x="9486" y="265366"/>
                  </a:lnTo>
                  <a:lnTo>
                    <a:pt x="94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969754" y="5262993"/>
              <a:ext cx="0" cy="265430"/>
            </a:xfrm>
            <a:custGeom>
              <a:avLst/>
              <a:gdLst/>
              <a:ahLst/>
              <a:cxnLst/>
              <a:rect l="l" t="t" r="r" b="b"/>
              <a:pathLst>
                <a:path h="265429">
                  <a:moveTo>
                    <a:pt x="0" y="0"/>
                  </a:moveTo>
                  <a:lnTo>
                    <a:pt x="0" y="26536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965009" y="5262993"/>
              <a:ext cx="9525" cy="265430"/>
            </a:xfrm>
            <a:custGeom>
              <a:avLst/>
              <a:gdLst/>
              <a:ahLst/>
              <a:cxnLst/>
              <a:rect l="l" t="t" r="r" b="b"/>
              <a:pathLst>
                <a:path w="9525" h="265429">
                  <a:moveTo>
                    <a:pt x="9486" y="0"/>
                  </a:moveTo>
                  <a:lnTo>
                    <a:pt x="0" y="0"/>
                  </a:lnTo>
                  <a:lnTo>
                    <a:pt x="0" y="265366"/>
                  </a:lnTo>
                  <a:lnTo>
                    <a:pt x="9486" y="265366"/>
                  </a:lnTo>
                  <a:lnTo>
                    <a:pt x="94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768618" y="5327229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>
                  <a:moveTo>
                    <a:pt x="265379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768618" y="5322481"/>
              <a:ext cx="265430" cy="9525"/>
            </a:xfrm>
            <a:custGeom>
              <a:avLst/>
              <a:gdLst/>
              <a:ahLst/>
              <a:cxnLst/>
              <a:rect l="l" t="t" r="r" b="b"/>
              <a:pathLst>
                <a:path w="265429" h="9525">
                  <a:moveTo>
                    <a:pt x="265379" y="0"/>
                  </a:moveTo>
                  <a:lnTo>
                    <a:pt x="0" y="0"/>
                  </a:lnTo>
                  <a:lnTo>
                    <a:pt x="0" y="9499"/>
                  </a:lnTo>
                  <a:lnTo>
                    <a:pt x="265379" y="9499"/>
                  </a:lnTo>
                  <a:lnTo>
                    <a:pt x="2653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768618" y="5395671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>
                  <a:moveTo>
                    <a:pt x="265379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768618" y="5390933"/>
              <a:ext cx="265430" cy="9525"/>
            </a:xfrm>
            <a:custGeom>
              <a:avLst/>
              <a:gdLst/>
              <a:ahLst/>
              <a:cxnLst/>
              <a:rect l="l" t="t" r="r" b="b"/>
              <a:pathLst>
                <a:path w="265429" h="9525">
                  <a:moveTo>
                    <a:pt x="265379" y="0"/>
                  </a:moveTo>
                  <a:lnTo>
                    <a:pt x="0" y="0"/>
                  </a:lnTo>
                  <a:lnTo>
                    <a:pt x="0" y="9486"/>
                  </a:lnTo>
                  <a:lnTo>
                    <a:pt x="265379" y="9486"/>
                  </a:lnTo>
                  <a:lnTo>
                    <a:pt x="2653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768618" y="5464123"/>
              <a:ext cx="265430" cy="0"/>
            </a:xfrm>
            <a:custGeom>
              <a:avLst/>
              <a:gdLst/>
              <a:ahLst/>
              <a:cxnLst/>
              <a:rect l="l" t="t" r="r" b="b"/>
              <a:pathLst>
                <a:path w="265429">
                  <a:moveTo>
                    <a:pt x="265379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702401" y="5459374"/>
              <a:ext cx="398145" cy="149225"/>
            </a:xfrm>
            <a:custGeom>
              <a:avLst/>
              <a:gdLst/>
              <a:ahLst/>
              <a:cxnLst/>
              <a:rect l="l" t="t" r="r" b="b"/>
              <a:pathLst>
                <a:path w="398145" h="149225">
                  <a:moveTo>
                    <a:pt x="331584" y="0"/>
                  </a:moveTo>
                  <a:lnTo>
                    <a:pt x="66205" y="0"/>
                  </a:lnTo>
                  <a:lnTo>
                    <a:pt x="66205" y="9486"/>
                  </a:lnTo>
                  <a:lnTo>
                    <a:pt x="331584" y="9486"/>
                  </a:lnTo>
                  <a:lnTo>
                    <a:pt x="331584" y="0"/>
                  </a:lnTo>
                  <a:close/>
                </a:path>
                <a:path w="398145" h="149225">
                  <a:moveTo>
                    <a:pt x="397802" y="139433"/>
                  </a:moveTo>
                  <a:lnTo>
                    <a:pt x="395135" y="136766"/>
                  </a:lnTo>
                  <a:lnTo>
                    <a:pt x="2667" y="136766"/>
                  </a:lnTo>
                  <a:lnTo>
                    <a:pt x="0" y="139433"/>
                  </a:lnTo>
                  <a:lnTo>
                    <a:pt x="0" y="145986"/>
                  </a:lnTo>
                  <a:lnTo>
                    <a:pt x="2667" y="148653"/>
                  </a:lnTo>
                  <a:lnTo>
                    <a:pt x="5943" y="148653"/>
                  </a:lnTo>
                  <a:lnTo>
                    <a:pt x="395135" y="148653"/>
                  </a:lnTo>
                  <a:lnTo>
                    <a:pt x="397802" y="145986"/>
                  </a:lnTo>
                  <a:lnTo>
                    <a:pt x="397802" y="13943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/>
          <p:nvPr/>
        </p:nvSpPr>
        <p:spPr>
          <a:xfrm>
            <a:off x="9486303" y="3841902"/>
            <a:ext cx="374015" cy="586740"/>
          </a:xfrm>
          <a:custGeom>
            <a:avLst/>
            <a:gdLst/>
            <a:ahLst/>
            <a:cxnLst/>
            <a:rect l="l" t="t" r="r" b="b"/>
            <a:pathLst>
              <a:path w="374015" h="586739">
                <a:moveTo>
                  <a:pt x="373799" y="577202"/>
                </a:moveTo>
                <a:lnTo>
                  <a:pt x="371144" y="574548"/>
                </a:lnTo>
                <a:lnTo>
                  <a:pt x="213563" y="574548"/>
                </a:lnTo>
                <a:lnTo>
                  <a:pt x="209461" y="487095"/>
                </a:lnTo>
                <a:lnTo>
                  <a:pt x="209207" y="481863"/>
                </a:lnTo>
                <a:lnTo>
                  <a:pt x="205778" y="478612"/>
                </a:lnTo>
                <a:lnTo>
                  <a:pt x="205778" y="477977"/>
                </a:lnTo>
                <a:lnTo>
                  <a:pt x="204546" y="423837"/>
                </a:lnTo>
                <a:lnTo>
                  <a:pt x="204546" y="574243"/>
                </a:lnTo>
                <a:lnTo>
                  <a:pt x="204546" y="574548"/>
                </a:lnTo>
                <a:lnTo>
                  <a:pt x="168325" y="574548"/>
                </a:lnTo>
                <a:lnTo>
                  <a:pt x="170408" y="530009"/>
                </a:lnTo>
                <a:lnTo>
                  <a:pt x="171983" y="530009"/>
                </a:lnTo>
                <a:lnTo>
                  <a:pt x="196354" y="530009"/>
                </a:lnTo>
                <a:lnTo>
                  <a:pt x="198361" y="527989"/>
                </a:lnTo>
                <a:lnTo>
                  <a:pt x="198361" y="523024"/>
                </a:lnTo>
                <a:lnTo>
                  <a:pt x="196354" y="521004"/>
                </a:lnTo>
                <a:lnTo>
                  <a:pt x="170827" y="521004"/>
                </a:lnTo>
                <a:lnTo>
                  <a:pt x="171018" y="517093"/>
                </a:lnTo>
                <a:lnTo>
                  <a:pt x="171983" y="517093"/>
                </a:lnTo>
                <a:lnTo>
                  <a:pt x="196354" y="517093"/>
                </a:lnTo>
                <a:lnTo>
                  <a:pt x="198361" y="515073"/>
                </a:lnTo>
                <a:lnTo>
                  <a:pt x="198361" y="510108"/>
                </a:lnTo>
                <a:lnTo>
                  <a:pt x="196354" y="508088"/>
                </a:lnTo>
                <a:lnTo>
                  <a:pt x="171437" y="508088"/>
                </a:lnTo>
                <a:lnTo>
                  <a:pt x="171627" y="504190"/>
                </a:lnTo>
                <a:lnTo>
                  <a:pt x="171983" y="504190"/>
                </a:lnTo>
                <a:lnTo>
                  <a:pt x="196354" y="504190"/>
                </a:lnTo>
                <a:lnTo>
                  <a:pt x="198361" y="502170"/>
                </a:lnTo>
                <a:lnTo>
                  <a:pt x="198361" y="497205"/>
                </a:lnTo>
                <a:lnTo>
                  <a:pt x="196354" y="495185"/>
                </a:lnTo>
                <a:lnTo>
                  <a:pt x="172059" y="495185"/>
                </a:lnTo>
                <a:lnTo>
                  <a:pt x="172440" y="487095"/>
                </a:lnTo>
                <a:lnTo>
                  <a:pt x="200444" y="487095"/>
                </a:lnTo>
                <a:lnTo>
                  <a:pt x="204546" y="574243"/>
                </a:lnTo>
                <a:lnTo>
                  <a:pt x="204546" y="423837"/>
                </a:lnTo>
                <a:lnTo>
                  <a:pt x="202374" y="328371"/>
                </a:lnTo>
                <a:lnTo>
                  <a:pt x="203466" y="328320"/>
                </a:lnTo>
                <a:lnTo>
                  <a:pt x="217385" y="326377"/>
                </a:lnTo>
                <a:lnTo>
                  <a:pt x="231152" y="323088"/>
                </a:lnTo>
                <a:lnTo>
                  <a:pt x="246976" y="317512"/>
                </a:lnTo>
                <a:lnTo>
                  <a:pt x="248094" y="314896"/>
                </a:lnTo>
                <a:lnTo>
                  <a:pt x="246253" y="310286"/>
                </a:lnTo>
                <a:lnTo>
                  <a:pt x="243636" y="309156"/>
                </a:lnTo>
                <a:lnTo>
                  <a:pt x="241325" y="310083"/>
                </a:lnTo>
                <a:lnTo>
                  <a:pt x="228650" y="314452"/>
                </a:lnTo>
                <a:lnTo>
                  <a:pt x="215722" y="317525"/>
                </a:lnTo>
                <a:lnTo>
                  <a:pt x="202641" y="319354"/>
                </a:lnTo>
                <a:lnTo>
                  <a:pt x="202171" y="319379"/>
                </a:lnTo>
                <a:lnTo>
                  <a:pt x="201752" y="300913"/>
                </a:lnTo>
                <a:lnTo>
                  <a:pt x="212077" y="299415"/>
                </a:lnTo>
                <a:lnTo>
                  <a:pt x="223697" y="296595"/>
                </a:lnTo>
                <a:lnTo>
                  <a:pt x="237439" y="291642"/>
                </a:lnTo>
                <a:lnTo>
                  <a:pt x="238544" y="289013"/>
                </a:lnTo>
                <a:lnTo>
                  <a:pt x="236664" y="284416"/>
                </a:lnTo>
                <a:lnTo>
                  <a:pt x="234035" y="283298"/>
                </a:lnTo>
                <a:lnTo>
                  <a:pt x="221145" y="287959"/>
                </a:lnTo>
                <a:lnTo>
                  <a:pt x="210375" y="290588"/>
                </a:lnTo>
                <a:lnTo>
                  <a:pt x="201549" y="291858"/>
                </a:lnTo>
                <a:lnTo>
                  <a:pt x="201028" y="269113"/>
                </a:lnTo>
                <a:lnTo>
                  <a:pt x="204165" y="268719"/>
                </a:lnTo>
                <a:lnTo>
                  <a:pt x="214287" y="266026"/>
                </a:lnTo>
                <a:lnTo>
                  <a:pt x="215709" y="263563"/>
                </a:lnTo>
                <a:lnTo>
                  <a:pt x="214439" y="258749"/>
                </a:lnTo>
                <a:lnTo>
                  <a:pt x="211963" y="257327"/>
                </a:lnTo>
                <a:lnTo>
                  <a:pt x="202628" y="259803"/>
                </a:lnTo>
                <a:lnTo>
                  <a:pt x="200825" y="260032"/>
                </a:lnTo>
                <a:lnTo>
                  <a:pt x="199656" y="208013"/>
                </a:lnTo>
                <a:lnTo>
                  <a:pt x="217678" y="234061"/>
                </a:lnTo>
                <a:lnTo>
                  <a:pt x="220002" y="235864"/>
                </a:lnTo>
                <a:lnTo>
                  <a:pt x="327939" y="277139"/>
                </a:lnTo>
                <a:lnTo>
                  <a:pt x="329565" y="277456"/>
                </a:lnTo>
                <a:lnTo>
                  <a:pt x="336308" y="277456"/>
                </a:lnTo>
                <a:lnTo>
                  <a:pt x="340652" y="274231"/>
                </a:lnTo>
                <a:lnTo>
                  <a:pt x="342265" y="268452"/>
                </a:lnTo>
                <a:lnTo>
                  <a:pt x="343420" y="264299"/>
                </a:lnTo>
                <a:lnTo>
                  <a:pt x="340982" y="258800"/>
                </a:lnTo>
                <a:lnTo>
                  <a:pt x="334391" y="254838"/>
                </a:lnTo>
                <a:lnTo>
                  <a:pt x="334391" y="265328"/>
                </a:lnTo>
                <a:lnTo>
                  <a:pt x="333870" y="268122"/>
                </a:lnTo>
                <a:lnTo>
                  <a:pt x="333806" y="268452"/>
                </a:lnTo>
                <a:lnTo>
                  <a:pt x="331177" y="268452"/>
                </a:lnTo>
                <a:lnTo>
                  <a:pt x="225869" y="228473"/>
                </a:lnTo>
                <a:lnTo>
                  <a:pt x="199288" y="191643"/>
                </a:lnTo>
                <a:lnTo>
                  <a:pt x="199250" y="190461"/>
                </a:lnTo>
                <a:lnTo>
                  <a:pt x="201231" y="188518"/>
                </a:lnTo>
                <a:lnTo>
                  <a:pt x="201269" y="186677"/>
                </a:lnTo>
                <a:lnTo>
                  <a:pt x="201295" y="185089"/>
                </a:lnTo>
                <a:lnTo>
                  <a:pt x="287121" y="236842"/>
                </a:lnTo>
                <a:lnTo>
                  <a:pt x="287032" y="236994"/>
                </a:lnTo>
                <a:lnTo>
                  <a:pt x="287769" y="239750"/>
                </a:lnTo>
                <a:lnTo>
                  <a:pt x="292074" y="242227"/>
                </a:lnTo>
                <a:lnTo>
                  <a:pt x="294817" y="241490"/>
                </a:lnTo>
                <a:lnTo>
                  <a:pt x="334391" y="265328"/>
                </a:lnTo>
                <a:lnTo>
                  <a:pt x="334391" y="254838"/>
                </a:lnTo>
                <a:lnTo>
                  <a:pt x="322745" y="247815"/>
                </a:lnTo>
                <a:lnTo>
                  <a:pt x="323367" y="246608"/>
                </a:lnTo>
                <a:lnTo>
                  <a:pt x="330746" y="229844"/>
                </a:lnTo>
                <a:lnTo>
                  <a:pt x="335991" y="212547"/>
                </a:lnTo>
                <a:lnTo>
                  <a:pt x="339128" y="194881"/>
                </a:lnTo>
                <a:lnTo>
                  <a:pt x="340169" y="177063"/>
                </a:lnTo>
                <a:lnTo>
                  <a:pt x="339890" y="167741"/>
                </a:lnTo>
                <a:lnTo>
                  <a:pt x="328218" y="117767"/>
                </a:lnTo>
                <a:lnTo>
                  <a:pt x="302983" y="77216"/>
                </a:lnTo>
                <a:lnTo>
                  <a:pt x="283337" y="58280"/>
                </a:lnTo>
                <a:lnTo>
                  <a:pt x="280492" y="58547"/>
                </a:lnTo>
                <a:lnTo>
                  <a:pt x="277317" y="62357"/>
                </a:lnTo>
                <a:lnTo>
                  <a:pt x="277583" y="65201"/>
                </a:lnTo>
                <a:lnTo>
                  <a:pt x="279488" y="66789"/>
                </a:lnTo>
                <a:lnTo>
                  <a:pt x="296189" y="83121"/>
                </a:lnTo>
                <a:lnTo>
                  <a:pt x="319925" y="121272"/>
                </a:lnTo>
                <a:lnTo>
                  <a:pt x="330098" y="159537"/>
                </a:lnTo>
                <a:lnTo>
                  <a:pt x="331165" y="177063"/>
                </a:lnTo>
                <a:lnTo>
                  <a:pt x="330187" y="193827"/>
                </a:lnTo>
                <a:lnTo>
                  <a:pt x="327240" y="210451"/>
                </a:lnTo>
                <a:lnTo>
                  <a:pt x="322313" y="226733"/>
                </a:lnTo>
                <a:lnTo>
                  <a:pt x="315366" y="242493"/>
                </a:lnTo>
                <a:lnTo>
                  <a:pt x="315023" y="243154"/>
                </a:lnTo>
                <a:lnTo>
                  <a:pt x="298945" y="233464"/>
                </a:lnTo>
                <a:lnTo>
                  <a:pt x="303301" y="224586"/>
                </a:lnTo>
                <a:lnTo>
                  <a:pt x="308432" y="209232"/>
                </a:lnTo>
                <a:lnTo>
                  <a:pt x="311467" y="193497"/>
                </a:lnTo>
                <a:lnTo>
                  <a:pt x="312470" y="177596"/>
                </a:lnTo>
                <a:lnTo>
                  <a:pt x="309524" y="150342"/>
                </a:lnTo>
                <a:lnTo>
                  <a:pt x="300824" y="124294"/>
                </a:lnTo>
                <a:lnTo>
                  <a:pt x="286562" y="100596"/>
                </a:lnTo>
                <a:lnTo>
                  <a:pt x="266941" y="80314"/>
                </a:lnTo>
                <a:lnTo>
                  <a:pt x="265023" y="78740"/>
                </a:lnTo>
                <a:lnTo>
                  <a:pt x="262178" y="79019"/>
                </a:lnTo>
                <a:lnTo>
                  <a:pt x="259041" y="82867"/>
                </a:lnTo>
                <a:lnTo>
                  <a:pt x="259321" y="85699"/>
                </a:lnTo>
                <a:lnTo>
                  <a:pt x="261239" y="87274"/>
                </a:lnTo>
                <a:lnTo>
                  <a:pt x="279412" y="106057"/>
                </a:lnTo>
                <a:lnTo>
                  <a:pt x="292646" y="128066"/>
                </a:lnTo>
                <a:lnTo>
                  <a:pt x="300723" y="152260"/>
                </a:lnTo>
                <a:lnTo>
                  <a:pt x="303466" y="177596"/>
                </a:lnTo>
                <a:lnTo>
                  <a:pt x="302539" y="192366"/>
                </a:lnTo>
                <a:lnTo>
                  <a:pt x="299720" y="206946"/>
                </a:lnTo>
                <a:lnTo>
                  <a:pt x="294982" y="221170"/>
                </a:lnTo>
                <a:lnTo>
                  <a:pt x="291223" y="228815"/>
                </a:lnTo>
                <a:lnTo>
                  <a:pt x="271678" y="217030"/>
                </a:lnTo>
                <a:lnTo>
                  <a:pt x="272630" y="214871"/>
                </a:lnTo>
                <a:lnTo>
                  <a:pt x="276148" y="205752"/>
                </a:lnTo>
                <a:lnTo>
                  <a:pt x="278625" y="196405"/>
                </a:lnTo>
                <a:lnTo>
                  <a:pt x="280098" y="186931"/>
                </a:lnTo>
                <a:lnTo>
                  <a:pt x="280581" y="177406"/>
                </a:lnTo>
                <a:lnTo>
                  <a:pt x="278460" y="157480"/>
                </a:lnTo>
                <a:lnTo>
                  <a:pt x="272199" y="138455"/>
                </a:lnTo>
                <a:lnTo>
                  <a:pt x="261962" y="121081"/>
                </a:lnTo>
                <a:lnTo>
                  <a:pt x="247929" y="106133"/>
                </a:lnTo>
                <a:lnTo>
                  <a:pt x="246037" y="104533"/>
                </a:lnTo>
                <a:lnTo>
                  <a:pt x="243192" y="104775"/>
                </a:lnTo>
                <a:lnTo>
                  <a:pt x="239979" y="108559"/>
                </a:lnTo>
                <a:lnTo>
                  <a:pt x="240207" y="111404"/>
                </a:lnTo>
                <a:lnTo>
                  <a:pt x="242112" y="113004"/>
                </a:lnTo>
                <a:lnTo>
                  <a:pt x="254749" y="126466"/>
                </a:lnTo>
                <a:lnTo>
                  <a:pt x="263982" y="142151"/>
                </a:lnTo>
                <a:lnTo>
                  <a:pt x="269659" y="159372"/>
                </a:lnTo>
                <a:lnTo>
                  <a:pt x="271576" y="177406"/>
                </a:lnTo>
                <a:lnTo>
                  <a:pt x="271145" y="186016"/>
                </a:lnTo>
                <a:lnTo>
                  <a:pt x="269811" y="194564"/>
                </a:lnTo>
                <a:lnTo>
                  <a:pt x="267589" y="202984"/>
                </a:lnTo>
                <a:lnTo>
                  <a:pt x="263855" y="212318"/>
                </a:lnTo>
                <a:lnTo>
                  <a:pt x="217932" y="184607"/>
                </a:lnTo>
                <a:lnTo>
                  <a:pt x="201307" y="184607"/>
                </a:lnTo>
                <a:lnTo>
                  <a:pt x="201307" y="184480"/>
                </a:lnTo>
                <a:lnTo>
                  <a:pt x="217728" y="184480"/>
                </a:lnTo>
                <a:lnTo>
                  <a:pt x="216738" y="183883"/>
                </a:lnTo>
                <a:lnTo>
                  <a:pt x="202958" y="175577"/>
                </a:lnTo>
                <a:lnTo>
                  <a:pt x="201371" y="175133"/>
                </a:lnTo>
                <a:lnTo>
                  <a:pt x="200240" y="172224"/>
                </a:lnTo>
                <a:lnTo>
                  <a:pt x="199859" y="171259"/>
                </a:lnTo>
                <a:lnTo>
                  <a:pt x="197954" y="169303"/>
                </a:lnTo>
                <a:lnTo>
                  <a:pt x="198107" y="168998"/>
                </a:lnTo>
                <a:lnTo>
                  <a:pt x="218617" y="125679"/>
                </a:lnTo>
                <a:lnTo>
                  <a:pt x="219024" y="122770"/>
                </a:lnTo>
                <a:lnTo>
                  <a:pt x="209689" y="64300"/>
                </a:lnTo>
                <a:lnTo>
                  <a:pt x="209689" y="121386"/>
                </a:lnTo>
                <a:lnTo>
                  <a:pt x="209296" y="124333"/>
                </a:lnTo>
                <a:lnTo>
                  <a:pt x="197231" y="149809"/>
                </a:lnTo>
                <a:lnTo>
                  <a:pt x="197231" y="477786"/>
                </a:lnTo>
                <a:lnTo>
                  <a:pt x="197231" y="477977"/>
                </a:lnTo>
                <a:lnTo>
                  <a:pt x="175653" y="477977"/>
                </a:lnTo>
                <a:lnTo>
                  <a:pt x="179031" y="327672"/>
                </a:lnTo>
                <a:lnTo>
                  <a:pt x="189484" y="328968"/>
                </a:lnTo>
                <a:lnTo>
                  <a:pt x="193852" y="328777"/>
                </a:lnTo>
                <a:lnTo>
                  <a:pt x="197231" y="477786"/>
                </a:lnTo>
                <a:lnTo>
                  <a:pt x="197231" y="149809"/>
                </a:lnTo>
                <a:lnTo>
                  <a:pt x="193649" y="157365"/>
                </a:lnTo>
                <a:lnTo>
                  <a:pt x="193649" y="319773"/>
                </a:lnTo>
                <a:lnTo>
                  <a:pt x="189484" y="319963"/>
                </a:lnTo>
                <a:lnTo>
                  <a:pt x="179235" y="318693"/>
                </a:lnTo>
                <a:lnTo>
                  <a:pt x="179641" y="300570"/>
                </a:lnTo>
                <a:lnTo>
                  <a:pt x="188595" y="301650"/>
                </a:lnTo>
                <a:lnTo>
                  <a:pt x="193230" y="301447"/>
                </a:lnTo>
                <a:lnTo>
                  <a:pt x="193649" y="319773"/>
                </a:lnTo>
                <a:lnTo>
                  <a:pt x="193649" y="157365"/>
                </a:lnTo>
                <a:lnTo>
                  <a:pt x="193027" y="158686"/>
                </a:lnTo>
                <a:lnTo>
                  <a:pt x="193027" y="292455"/>
                </a:lnTo>
                <a:lnTo>
                  <a:pt x="188595" y="292658"/>
                </a:lnTo>
                <a:lnTo>
                  <a:pt x="179844" y="291604"/>
                </a:lnTo>
                <a:lnTo>
                  <a:pt x="180352" y="268744"/>
                </a:lnTo>
                <a:lnTo>
                  <a:pt x="188391" y="269709"/>
                </a:lnTo>
                <a:lnTo>
                  <a:pt x="192506" y="269709"/>
                </a:lnTo>
                <a:lnTo>
                  <a:pt x="193027" y="292455"/>
                </a:lnTo>
                <a:lnTo>
                  <a:pt x="193027" y="158686"/>
                </a:lnTo>
                <a:lnTo>
                  <a:pt x="192303" y="160210"/>
                </a:lnTo>
                <a:lnTo>
                  <a:pt x="192303" y="260705"/>
                </a:lnTo>
                <a:lnTo>
                  <a:pt x="188391" y="260705"/>
                </a:lnTo>
                <a:lnTo>
                  <a:pt x="180555" y="259765"/>
                </a:lnTo>
                <a:lnTo>
                  <a:pt x="182016" y="195681"/>
                </a:lnTo>
                <a:lnTo>
                  <a:pt x="190842" y="195681"/>
                </a:lnTo>
                <a:lnTo>
                  <a:pt x="192303" y="260705"/>
                </a:lnTo>
                <a:lnTo>
                  <a:pt x="192303" y="160210"/>
                </a:lnTo>
                <a:lnTo>
                  <a:pt x="190677" y="163639"/>
                </a:lnTo>
                <a:lnTo>
                  <a:pt x="189776" y="163233"/>
                </a:lnTo>
                <a:lnTo>
                  <a:pt x="186956" y="163233"/>
                </a:lnTo>
                <a:lnTo>
                  <a:pt x="186956" y="182841"/>
                </a:lnTo>
                <a:lnTo>
                  <a:pt x="186105" y="184480"/>
                </a:lnTo>
                <a:lnTo>
                  <a:pt x="186270" y="186677"/>
                </a:lnTo>
                <a:lnTo>
                  <a:pt x="183616" y="186677"/>
                </a:lnTo>
                <a:lnTo>
                  <a:pt x="184365" y="185127"/>
                </a:lnTo>
                <a:lnTo>
                  <a:pt x="183769" y="182841"/>
                </a:lnTo>
                <a:lnTo>
                  <a:pt x="186956" y="182841"/>
                </a:lnTo>
                <a:lnTo>
                  <a:pt x="186956" y="163233"/>
                </a:lnTo>
                <a:lnTo>
                  <a:pt x="184416" y="163233"/>
                </a:lnTo>
                <a:lnTo>
                  <a:pt x="186880" y="33299"/>
                </a:lnTo>
                <a:lnTo>
                  <a:pt x="188379" y="31673"/>
                </a:lnTo>
                <a:lnTo>
                  <a:pt x="188188" y="26708"/>
                </a:lnTo>
                <a:lnTo>
                  <a:pt x="187020" y="25641"/>
                </a:lnTo>
                <a:lnTo>
                  <a:pt x="187274" y="12611"/>
                </a:lnTo>
                <a:lnTo>
                  <a:pt x="187325" y="10274"/>
                </a:lnTo>
                <a:lnTo>
                  <a:pt x="188582" y="9004"/>
                </a:lnTo>
                <a:lnTo>
                  <a:pt x="190855" y="9004"/>
                </a:lnTo>
                <a:lnTo>
                  <a:pt x="191884" y="9880"/>
                </a:lnTo>
                <a:lnTo>
                  <a:pt x="209689" y="121386"/>
                </a:lnTo>
                <a:lnTo>
                  <a:pt x="209689" y="64300"/>
                </a:lnTo>
                <a:lnTo>
                  <a:pt x="200863" y="9004"/>
                </a:lnTo>
                <a:lnTo>
                  <a:pt x="200101" y="4254"/>
                </a:lnTo>
                <a:lnTo>
                  <a:pt x="195478" y="0"/>
                </a:lnTo>
                <a:lnTo>
                  <a:pt x="183375" y="0"/>
                </a:lnTo>
                <a:lnTo>
                  <a:pt x="178409" y="5346"/>
                </a:lnTo>
                <a:lnTo>
                  <a:pt x="178015" y="26022"/>
                </a:lnTo>
                <a:lnTo>
                  <a:pt x="137312" y="34417"/>
                </a:lnTo>
                <a:lnTo>
                  <a:pt x="96799" y="57315"/>
                </a:lnTo>
                <a:lnTo>
                  <a:pt x="64643" y="90817"/>
                </a:lnTo>
                <a:lnTo>
                  <a:pt x="43434" y="132156"/>
                </a:lnTo>
                <a:lnTo>
                  <a:pt x="35750" y="178587"/>
                </a:lnTo>
                <a:lnTo>
                  <a:pt x="36131" y="189369"/>
                </a:lnTo>
                <a:lnTo>
                  <a:pt x="38265" y="191262"/>
                </a:lnTo>
                <a:lnTo>
                  <a:pt x="43230" y="190969"/>
                </a:lnTo>
                <a:lnTo>
                  <a:pt x="45123" y="188836"/>
                </a:lnTo>
                <a:lnTo>
                  <a:pt x="44970" y="186359"/>
                </a:lnTo>
                <a:lnTo>
                  <a:pt x="44742" y="178587"/>
                </a:lnTo>
                <a:lnTo>
                  <a:pt x="51943" y="135001"/>
                </a:lnTo>
                <a:lnTo>
                  <a:pt x="71970" y="96062"/>
                </a:lnTo>
                <a:lnTo>
                  <a:pt x="102336" y="64427"/>
                </a:lnTo>
                <a:lnTo>
                  <a:pt x="140500" y="42799"/>
                </a:lnTo>
                <a:lnTo>
                  <a:pt x="177838" y="35128"/>
                </a:lnTo>
                <a:lnTo>
                  <a:pt x="177495" y="52743"/>
                </a:lnTo>
                <a:lnTo>
                  <a:pt x="177126" y="52768"/>
                </a:lnTo>
                <a:lnTo>
                  <a:pt x="133934" y="65316"/>
                </a:lnTo>
                <a:lnTo>
                  <a:pt x="98082" y="91592"/>
                </a:lnTo>
                <a:lnTo>
                  <a:pt x="73266" y="128333"/>
                </a:lnTo>
                <a:lnTo>
                  <a:pt x="63119" y="172262"/>
                </a:lnTo>
                <a:lnTo>
                  <a:pt x="63030" y="174752"/>
                </a:lnTo>
                <a:lnTo>
                  <a:pt x="64985" y="176822"/>
                </a:lnTo>
                <a:lnTo>
                  <a:pt x="69951" y="176987"/>
                </a:lnTo>
                <a:lnTo>
                  <a:pt x="72034" y="175044"/>
                </a:lnTo>
                <a:lnTo>
                  <a:pt x="72110" y="172554"/>
                </a:lnTo>
                <a:lnTo>
                  <a:pt x="81470" y="131978"/>
                </a:lnTo>
                <a:lnTo>
                  <a:pt x="104584" y="97853"/>
                </a:lnTo>
                <a:lnTo>
                  <a:pt x="137922" y="73380"/>
                </a:lnTo>
                <a:lnTo>
                  <a:pt x="177330" y="61925"/>
                </a:lnTo>
                <a:lnTo>
                  <a:pt x="176898" y="84772"/>
                </a:lnTo>
                <a:lnTo>
                  <a:pt x="175475" y="84975"/>
                </a:lnTo>
                <a:lnTo>
                  <a:pt x="148742" y="93345"/>
                </a:lnTo>
                <a:lnTo>
                  <a:pt x="126276" y="109169"/>
                </a:lnTo>
                <a:lnTo>
                  <a:pt x="109308" y="130848"/>
                </a:lnTo>
                <a:lnTo>
                  <a:pt x="99060" y="156756"/>
                </a:lnTo>
                <a:lnTo>
                  <a:pt x="98488" y="159169"/>
                </a:lnTo>
                <a:lnTo>
                  <a:pt x="99987" y="161594"/>
                </a:lnTo>
                <a:lnTo>
                  <a:pt x="104825" y="162737"/>
                </a:lnTo>
                <a:lnTo>
                  <a:pt x="107251" y="161239"/>
                </a:lnTo>
                <a:lnTo>
                  <a:pt x="107823" y="158813"/>
                </a:lnTo>
                <a:lnTo>
                  <a:pt x="117119" y="135331"/>
                </a:lnTo>
                <a:lnTo>
                  <a:pt x="132486" y="115697"/>
                </a:lnTo>
                <a:lnTo>
                  <a:pt x="152768" y="101396"/>
                </a:lnTo>
                <a:lnTo>
                  <a:pt x="176720" y="93903"/>
                </a:lnTo>
                <a:lnTo>
                  <a:pt x="175399" y="164058"/>
                </a:lnTo>
                <a:lnTo>
                  <a:pt x="173507" y="165925"/>
                </a:lnTo>
                <a:lnTo>
                  <a:pt x="173507" y="195173"/>
                </a:lnTo>
                <a:lnTo>
                  <a:pt x="172059" y="258749"/>
                </a:lnTo>
                <a:lnTo>
                  <a:pt x="171856" y="258737"/>
                </a:lnTo>
                <a:lnTo>
                  <a:pt x="171856" y="267716"/>
                </a:lnTo>
                <a:lnTo>
                  <a:pt x="171348" y="290576"/>
                </a:lnTo>
                <a:lnTo>
                  <a:pt x="171145" y="290563"/>
                </a:lnTo>
                <a:lnTo>
                  <a:pt x="171145" y="299542"/>
                </a:lnTo>
                <a:lnTo>
                  <a:pt x="170738" y="317639"/>
                </a:lnTo>
                <a:lnTo>
                  <a:pt x="153504" y="315480"/>
                </a:lnTo>
                <a:lnTo>
                  <a:pt x="119697" y="302450"/>
                </a:lnTo>
                <a:lnTo>
                  <a:pt x="90017" y="281520"/>
                </a:lnTo>
                <a:lnTo>
                  <a:pt x="66941" y="254025"/>
                </a:lnTo>
                <a:lnTo>
                  <a:pt x="83439" y="244919"/>
                </a:lnTo>
                <a:lnTo>
                  <a:pt x="84480" y="246456"/>
                </a:lnTo>
                <a:lnTo>
                  <a:pt x="104940" y="269963"/>
                </a:lnTo>
                <a:lnTo>
                  <a:pt x="130073" y="287286"/>
                </a:lnTo>
                <a:lnTo>
                  <a:pt x="158432" y="297992"/>
                </a:lnTo>
                <a:lnTo>
                  <a:pt x="171145" y="299542"/>
                </a:lnTo>
                <a:lnTo>
                  <a:pt x="171145" y="290563"/>
                </a:lnTo>
                <a:lnTo>
                  <a:pt x="160578" y="289255"/>
                </a:lnTo>
                <a:lnTo>
                  <a:pt x="134239" y="279311"/>
                </a:lnTo>
                <a:lnTo>
                  <a:pt x="110921" y="263245"/>
                </a:lnTo>
                <a:lnTo>
                  <a:pt x="91973" y="241465"/>
                </a:lnTo>
                <a:lnTo>
                  <a:pt x="91351" y="240550"/>
                </a:lnTo>
                <a:lnTo>
                  <a:pt x="111315" y="229527"/>
                </a:lnTo>
                <a:lnTo>
                  <a:pt x="125793" y="246202"/>
                </a:lnTo>
                <a:lnTo>
                  <a:pt x="144551" y="259041"/>
                </a:lnTo>
                <a:lnTo>
                  <a:pt x="165811" y="266979"/>
                </a:lnTo>
                <a:lnTo>
                  <a:pt x="171856" y="267716"/>
                </a:lnTo>
                <a:lnTo>
                  <a:pt x="171856" y="258737"/>
                </a:lnTo>
                <a:lnTo>
                  <a:pt x="167944" y="258241"/>
                </a:lnTo>
                <a:lnTo>
                  <a:pt x="148704" y="251040"/>
                </a:lnTo>
                <a:lnTo>
                  <a:pt x="131762" y="239471"/>
                </a:lnTo>
                <a:lnTo>
                  <a:pt x="119303" y="225107"/>
                </a:lnTo>
                <a:lnTo>
                  <a:pt x="173507" y="195173"/>
                </a:lnTo>
                <a:lnTo>
                  <a:pt x="173507" y="165925"/>
                </a:lnTo>
                <a:lnTo>
                  <a:pt x="170078" y="169278"/>
                </a:lnTo>
                <a:lnTo>
                  <a:pt x="170078" y="186778"/>
                </a:lnTo>
                <a:lnTo>
                  <a:pt x="38455" y="259473"/>
                </a:lnTo>
                <a:lnTo>
                  <a:pt x="36169" y="260134"/>
                </a:lnTo>
                <a:lnTo>
                  <a:pt x="33807" y="260134"/>
                </a:lnTo>
                <a:lnTo>
                  <a:pt x="32740" y="257708"/>
                </a:lnTo>
                <a:lnTo>
                  <a:pt x="121462" y="185686"/>
                </a:lnTo>
                <a:lnTo>
                  <a:pt x="124193" y="184543"/>
                </a:lnTo>
                <a:lnTo>
                  <a:pt x="168846" y="180924"/>
                </a:lnTo>
                <a:lnTo>
                  <a:pt x="168808" y="183515"/>
                </a:lnTo>
                <a:lnTo>
                  <a:pt x="170078" y="186778"/>
                </a:lnTo>
                <a:lnTo>
                  <a:pt x="170078" y="169278"/>
                </a:lnTo>
                <a:lnTo>
                  <a:pt x="169024" y="170307"/>
                </a:lnTo>
                <a:lnTo>
                  <a:pt x="168986" y="171881"/>
                </a:lnTo>
                <a:lnTo>
                  <a:pt x="120713" y="175806"/>
                </a:lnTo>
                <a:lnTo>
                  <a:pt x="117983" y="176911"/>
                </a:lnTo>
                <a:lnTo>
                  <a:pt x="25438" y="252044"/>
                </a:lnTo>
                <a:lnTo>
                  <a:pt x="23812" y="257187"/>
                </a:lnTo>
                <a:lnTo>
                  <a:pt x="27025" y="266255"/>
                </a:lnTo>
                <a:lnTo>
                  <a:pt x="31229" y="269138"/>
                </a:lnTo>
                <a:lnTo>
                  <a:pt x="38404" y="269138"/>
                </a:lnTo>
                <a:lnTo>
                  <a:pt x="40703" y="268516"/>
                </a:lnTo>
                <a:lnTo>
                  <a:pt x="55880" y="260134"/>
                </a:lnTo>
                <a:lnTo>
                  <a:pt x="58978" y="258419"/>
                </a:lnTo>
                <a:lnTo>
                  <a:pt x="83947" y="288175"/>
                </a:lnTo>
                <a:lnTo>
                  <a:pt x="115468" y="310400"/>
                </a:lnTo>
                <a:lnTo>
                  <a:pt x="151320" y="324205"/>
                </a:lnTo>
                <a:lnTo>
                  <a:pt x="170535" y="326605"/>
                </a:lnTo>
                <a:lnTo>
                  <a:pt x="167119" y="477786"/>
                </a:lnTo>
                <a:lnTo>
                  <a:pt x="167093" y="478612"/>
                </a:lnTo>
                <a:lnTo>
                  <a:pt x="163677" y="481863"/>
                </a:lnTo>
                <a:lnTo>
                  <a:pt x="159334" y="574243"/>
                </a:lnTo>
                <a:lnTo>
                  <a:pt x="159308" y="574548"/>
                </a:lnTo>
                <a:lnTo>
                  <a:pt x="2654" y="574548"/>
                </a:lnTo>
                <a:lnTo>
                  <a:pt x="0" y="577202"/>
                </a:lnTo>
                <a:lnTo>
                  <a:pt x="0" y="583768"/>
                </a:lnTo>
                <a:lnTo>
                  <a:pt x="2654" y="586422"/>
                </a:lnTo>
                <a:lnTo>
                  <a:pt x="5930" y="586422"/>
                </a:lnTo>
                <a:lnTo>
                  <a:pt x="371144" y="586422"/>
                </a:lnTo>
                <a:lnTo>
                  <a:pt x="373799" y="583768"/>
                </a:lnTo>
                <a:lnTo>
                  <a:pt x="373799" y="5772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714390" y="4452010"/>
            <a:ext cx="374015" cy="587375"/>
          </a:xfrm>
          <a:custGeom>
            <a:avLst/>
            <a:gdLst/>
            <a:ahLst/>
            <a:cxnLst/>
            <a:rect l="l" t="t" r="r" b="b"/>
            <a:pathLst>
              <a:path w="374014" h="587375">
                <a:moveTo>
                  <a:pt x="373799" y="577189"/>
                </a:moveTo>
                <a:lnTo>
                  <a:pt x="371144" y="574535"/>
                </a:lnTo>
                <a:lnTo>
                  <a:pt x="213398" y="574535"/>
                </a:lnTo>
                <a:lnTo>
                  <a:pt x="209461" y="487083"/>
                </a:lnTo>
                <a:lnTo>
                  <a:pt x="209232" y="481863"/>
                </a:lnTo>
                <a:lnTo>
                  <a:pt x="205778" y="478586"/>
                </a:lnTo>
                <a:lnTo>
                  <a:pt x="205778" y="477989"/>
                </a:lnTo>
                <a:lnTo>
                  <a:pt x="204393" y="417144"/>
                </a:lnTo>
                <a:lnTo>
                  <a:pt x="204393" y="574535"/>
                </a:lnTo>
                <a:lnTo>
                  <a:pt x="168503" y="574535"/>
                </a:lnTo>
                <a:lnTo>
                  <a:pt x="170510" y="530009"/>
                </a:lnTo>
                <a:lnTo>
                  <a:pt x="171996" y="530009"/>
                </a:lnTo>
                <a:lnTo>
                  <a:pt x="196367" y="530009"/>
                </a:lnTo>
                <a:lnTo>
                  <a:pt x="198386" y="527989"/>
                </a:lnTo>
                <a:lnTo>
                  <a:pt x="198386" y="523024"/>
                </a:lnTo>
                <a:lnTo>
                  <a:pt x="196367" y="521004"/>
                </a:lnTo>
                <a:lnTo>
                  <a:pt x="170916" y="521004"/>
                </a:lnTo>
                <a:lnTo>
                  <a:pt x="171094" y="517093"/>
                </a:lnTo>
                <a:lnTo>
                  <a:pt x="171996" y="517093"/>
                </a:lnTo>
                <a:lnTo>
                  <a:pt x="196367" y="517093"/>
                </a:lnTo>
                <a:lnTo>
                  <a:pt x="198386" y="515073"/>
                </a:lnTo>
                <a:lnTo>
                  <a:pt x="198386" y="510108"/>
                </a:lnTo>
                <a:lnTo>
                  <a:pt x="196367" y="508088"/>
                </a:lnTo>
                <a:lnTo>
                  <a:pt x="171500" y="508088"/>
                </a:lnTo>
                <a:lnTo>
                  <a:pt x="171678" y="504177"/>
                </a:lnTo>
                <a:lnTo>
                  <a:pt x="171996" y="504177"/>
                </a:lnTo>
                <a:lnTo>
                  <a:pt x="196367" y="504177"/>
                </a:lnTo>
                <a:lnTo>
                  <a:pt x="198386" y="502170"/>
                </a:lnTo>
                <a:lnTo>
                  <a:pt x="198386" y="497192"/>
                </a:lnTo>
                <a:lnTo>
                  <a:pt x="196367" y="495185"/>
                </a:lnTo>
                <a:lnTo>
                  <a:pt x="172085" y="495185"/>
                </a:lnTo>
                <a:lnTo>
                  <a:pt x="172453" y="487083"/>
                </a:lnTo>
                <a:lnTo>
                  <a:pt x="200456" y="487083"/>
                </a:lnTo>
                <a:lnTo>
                  <a:pt x="204393" y="574535"/>
                </a:lnTo>
                <a:lnTo>
                  <a:pt x="204393" y="417144"/>
                </a:lnTo>
                <a:lnTo>
                  <a:pt x="202374" y="328371"/>
                </a:lnTo>
                <a:lnTo>
                  <a:pt x="203466" y="328320"/>
                </a:lnTo>
                <a:lnTo>
                  <a:pt x="217398" y="326377"/>
                </a:lnTo>
                <a:lnTo>
                  <a:pt x="231165" y="323088"/>
                </a:lnTo>
                <a:lnTo>
                  <a:pt x="246989" y="317500"/>
                </a:lnTo>
                <a:lnTo>
                  <a:pt x="248107" y="314883"/>
                </a:lnTo>
                <a:lnTo>
                  <a:pt x="246265" y="310273"/>
                </a:lnTo>
                <a:lnTo>
                  <a:pt x="243649" y="309156"/>
                </a:lnTo>
                <a:lnTo>
                  <a:pt x="241338" y="310070"/>
                </a:lnTo>
                <a:lnTo>
                  <a:pt x="228663" y="314439"/>
                </a:lnTo>
                <a:lnTo>
                  <a:pt x="215734" y="317525"/>
                </a:lnTo>
                <a:lnTo>
                  <a:pt x="202653" y="319354"/>
                </a:lnTo>
                <a:lnTo>
                  <a:pt x="202171" y="319379"/>
                </a:lnTo>
                <a:lnTo>
                  <a:pt x="201752" y="300913"/>
                </a:lnTo>
                <a:lnTo>
                  <a:pt x="212090" y="299415"/>
                </a:lnTo>
                <a:lnTo>
                  <a:pt x="223710" y="296583"/>
                </a:lnTo>
                <a:lnTo>
                  <a:pt x="237451" y="291642"/>
                </a:lnTo>
                <a:lnTo>
                  <a:pt x="238556" y="289013"/>
                </a:lnTo>
                <a:lnTo>
                  <a:pt x="236677" y="284403"/>
                </a:lnTo>
                <a:lnTo>
                  <a:pt x="234048" y="283298"/>
                </a:lnTo>
                <a:lnTo>
                  <a:pt x="221157" y="287959"/>
                </a:lnTo>
                <a:lnTo>
                  <a:pt x="210388" y="290588"/>
                </a:lnTo>
                <a:lnTo>
                  <a:pt x="201549" y="291858"/>
                </a:lnTo>
                <a:lnTo>
                  <a:pt x="201028" y="269125"/>
                </a:lnTo>
                <a:lnTo>
                  <a:pt x="204177" y="268719"/>
                </a:lnTo>
                <a:lnTo>
                  <a:pt x="214287" y="266026"/>
                </a:lnTo>
                <a:lnTo>
                  <a:pt x="215722" y="263563"/>
                </a:lnTo>
                <a:lnTo>
                  <a:pt x="214439" y="258762"/>
                </a:lnTo>
                <a:lnTo>
                  <a:pt x="211975" y="257327"/>
                </a:lnTo>
                <a:lnTo>
                  <a:pt x="202641" y="259816"/>
                </a:lnTo>
                <a:lnTo>
                  <a:pt x="200825" y="260045"/>
                </a:lnTo>
                <a:lnTo>
                  <a:pt x="199656" y="207987"/>
                </a:lnTo>
                <a:lnTo>
                  <a:pt x="217690" y="234061"/>
                </a:lnTo>
                <a:lnTo>
                  <a:pt x="220014" y="235864"/>
                </a:lnTo>
                <a:lnTo>
                  <a:pt x="327952" y="277139"/>
                </a:lnTo>
                <a:lnTo>
                  <a:pt x="329577" y="277456"/>
                </a:lnTo>
                <a:lnTo>
                  <a:pt x="336321" y="277456"/>
                </a:lnTo>
                <a:lnTo>
                  <a:pt x="340664" y="274243"/>
                </a:lnTo>
                <a:lnTo>
                  <a:pt x="342265" y="268452"/>
                </a:lnTo>
                <a:lnTo>
                  <a:pt x="343420" y="264299"/>
                </a:lnTo>
                <a:lnTo>
                  <a:pt x="340995" y="258800"/>
                </a:lnTo>
                <a:lnTo>
                  <a:pt x="334391" y="254825"/>
                </a:lnTo>
                <a:lnTo>
                  <a:pt x="334391" y="265328"/>
                </a:lnTo>
                <a:lnTo>
                  <a:pt x="333883" y="268122"/>
                </a:lnTo>
                <a:lnTo>
                  <a:pt x="333819" y="268452"/>
                </a:lnTo>
                <a:lnTo>
                  <a:pt x="331177" y="268452"/>
                </a:lnTo>
                <a:lnTo>
                  <a:pt x="225882" y="228473"/>
                </a:lnTo>
                <a:lnTo>
                  <a:pt x="199288" y="191617"/>
                </a:lnTo>
                <a:lnTo>
                  <a:pt x="199250" y="190461"/>
                </a:lnTo>
                <a:lnTo>
                  <a:pt x="201244" y="188506"/>
                </a:lnTo>
                <a:lnTo>
                  <a:pt x="201269" y="186664"/>
                </a:lnTo>
                <a:lnTo>
                  <a:pt x="201295" y="185089"/>
                </a:lnTo>
                <a:lnTo>
                  <a:pt x="287121" y="236842"/>
                </a:lnTo>
                <a:lnTo>
                  <a:pt x="287032" y="236994"/>
                </a:lnTo>
                <a:lnTo>
                  <a:pt x="287769" y="239750"/>
                </a:lnTo>
                <a:lnTo>
                  <a:pt x="292074" y="242227"/>
                </a:lnTo>
                <a:lnTo>
                  <a:pt x="294830" y="241490"/>
                </a:lnTo>
                <a:lnTo>
                  <a:pt x="334391" y="265328"/>
                </a:lnTo>
                <a:lnTo>
                  <a:pt x="334391" y="254825"/>
                </a:lnTo>
                <a:lnTo>
                  <a:pt x="322757" y="247815"/>
                </a:lnTo>
                <a:lnTo>
                  <a:pt x="323380" y="246608"/>
                </a:lnTo>
                <a:lnTo>
                  <a:pt x="330758" y="229844"/>
                </a:lnTo>
                <a:lnTo>
                  <a:pt x="336003" y="212534"/>
                </a:lnTo>
                <a:lnTo>
                  <a:pt x="339140" y="194881"/>
                </a:lnTo>
                <a:lnTo>
                  <a:pt x="340182" y="177063"/>
                </a:lnTo>
                <a:lnTo>
                  <a:pt x="339890" y="167728"/>
                </a:lnTo>
                <a:lnTo>
                  <a:pt x="328231" y="117767"/>
                </a:lnTo>
                <a:lnTo>
                  <a:pt x="302996" y="77216"/>
                </a:lnTo>
                <a:lnTo>
                  <a:pt x="283349" y="58280"/>
                </a:lnTo>
                <a:lnTo>
                  <a:pt x="280504" y="58547"/>
                </a:lnTo>
                <a:lnTo>
                  <a:pt x="277329" y="62357"/>
                </a:lnTo>
                <a:lnTo>
                  <a:pt x="277596" y="65201"/>
                </a:lnTo>
                <a:lnTo>
                  <a:pt x="279501" y="66789"/>
                </a:lnTo>
                <a:lnTo>
                  <a:pt x="296202" y="83121"/>
                </a:lnTo>
                <a:lnTo>
                  <a:pt x="319938" y="121259"/>
                </a:lnTo>
                <a:lnTo>
                  <a:pt x="330111" y="159537"/>
                </a:lnTo>
                <a:lnTo>
                  <a:pt x="331177" y="177063"/>
                </a:lnTo>
                <a:lnTo>
                  <a:pt x="330200" y="193827"/>
                </a:lnTo>
                <a:lnTo>
                  <a:pt x="327253" y="210451"/>
                </a:lnTo>
                <a:lnTo>
                  <a:pt x="322313" y="226733"/>
                </a:lnTo>
                <a:lnTo>
                  <a:pt x="315379" y="242493"/>
                </a:lnTo>
                <a:lnTo>
                  <a:pt x="315036" y="243154"/>
                </a:lnTo>
                <a:lnTo>
                  <a:pt x="298958" y="233464"/>
                </a:lnTo>
                <a:lnTo>
                  <a:pt x="303314" y="224586"/>
                </a:lnTo>
                <a:lnTo>
                  <a:pt x="308444" y="209232"/>
                </a:lnTo>
                <a:lnTo>
                  <a:pt x="311480" y="193497"/>
                </a:lnTo>
                <a:lnTo>
                  <a:pt x="312483" y="177596"/>
                </a:lnTo>
                <a:lnTo>
                  <a:pt x="309537" y="150329"/>
                </a:lnTo>
                <a:lnTo>
                  <a:pt x="300837" y="124294"/>
                </a:lnTo>
                <a:lnTo>
                  <a:pt x="286575" y="100596"/>
                </a:lnTo>
                <a:lnTo>
                  <a:pt x="266954" y="80314"/>
                </a:lnTo>
                <a:lnTo>
                  <a:pt x="265023" y="78740"/>
                </a:lnTo>
                <a:lnTo>
                  <a:pt x="262191" y="79019"/>
                </a:lnTo>
                <a:lnTo>
                  <a:pt x="259041" y="82867"/>
                </a:lnTo>
                <a:lnTo>
                  <a:pt x="259334" y="85699"/>
                </a:lnTo>
                <a:lnTo>
                  <a:pt x="261251" y="87274"/>
                </a:lnTo>
                <a:lnTo>
                  <a:pt x="279425" y="106057"/>
                </a:lnTo>
                <a:lnTo>
                  <a:pt x="292658" y="128054"/>
                </a:lnTo>
                <a:lnTo>
                  <a:pt x="300736" y="152247"/>
                </a:lnTo>
                <a:lnTo>
                  <a:pt x="303479" y="177596"/>
                </a:lnTo>
                <a:lnTo>
                  <a:pt x="302552" y="192354"/>
                </a:lnTo>
                <a:lnTo>
                  <a:pt x="299732" y="206946"/>
                </a:lnTo>
                <a:lnTo>
                  <a:pt x="294982" y="221183"/>
                </a:lnTo>
                <a:lnTo>
                  <a:pt x="291236" y="228815"/>
                </a:lnTo>
                <a:lnTo>
                  <a:pt x="271678" y="217030"/>
                </a:lnTo>
                <a:lnTo>
                  <a:pt x="272643" y="214871"/>
                </a:lnTo>
                <a:lnTo>
                  <a:pt x="276148" y="205752"/>
                </a:lnTo>
                <a:lnTo>
                  <a:pt x="278625" y="196405"/>
                </a:lnTo>
                <a:lnTo>
                  <a:pt x="280098" y="186931"/>
                </a:lnTo>
                <a:lnTo>
                  <a:pt x="280581" y="177406"/>
                </a:lnTo>
                <a:lnTo>
                  <a:pt x="278460" y="157480"/>
                </a:lnTo>
                <a:lnTo>
                  <a:pt x="272199" y="138442"/>
                </a:lnTo>
                <a:lnTo>
                  <a:pt x="261962" y="121081"/>
                </a:lnTo>
                <a:lnTo>
                  <a:pt x="247929" y="106133"/>
                </a:lnTo>
                <a:lnTo>
                  <a:pt x="246037" y="104533"/>
                </a:lnTo>
                <a:lnTo>
                  <a:pt x="243192" y="104762"/>
                </a:lnTo>
                <a:lnTo>
                  <a:pt x="239979" y="108559"/>
                </a:lnTo>
                <a:lnTo>
                  <a:pt x="240220" y="111404"/>
                </a:lnTo>
                <a:lnTo>
                  <a:pt x="242112" y="113004"/>
                </a:lnTo>
                <a:lnTo>
                  <a:pt x="254762" y="126466"/>
                </a:lnTo>
                <a:lnTo>
                  <a:pt x="263994" y="142151"/>
                </a:lnTo>
                <a:lnTo>
                  <a:pt x="269671" y="159372"/>
                </a:lnTo>
                <a:lnTo>
                  <a:pt x="271589" y="177406"/>
                </a:lnTo>
                <a:lnTo>
                  <a:pt x="271157" y="186016"/>
                </a:lnTo>
                <a:lnTo>
                  <a:pt x="269824" y="194564"/>
                </a:lnTo>
                <a:lnTo>
                  <a:pt x="267589" y="202984"/>
                </a:lnTo>
                <a:lnTo>
                  <a:pt x="263867" y="212318"/>
                </a:lnTo>
                <a:lnTo>
                  <a:pt x="217944" y="184607"/>
                </a:lnTo>
                <a:lnTo>
                  <a:pt x="201307" y="184607"/>
                </a:lnTo>
                <a:lnTo>
                  <a:pt x="201307" y="184480"/>
                </a:lnTo>
                <a:lnTo>
                  <a:pt x="217741" y="184480"/>
                </a:lnTo>
                <a:lnTo>
                  <a:pt x="216750" y="183883"/>
                </a:lnTo>
                <a:lnTo>
                  <a:pt x="202971" y="175577"/>
                </a:lnTo>
                <a:lnTo>
                  <a:pt x="201396" y="175133"/>
                </a:lnTo>
                <a:lnTo>
                  <a:pt x="200253" y="172212"/>
                </a:lnTo>
                <a:lnTo>
                  <a:pt x="199872" y="171246"/>
                </a:lnTo>
                <a:lnTo>
                  <a:pt x="197967" y="169278"/>
                </a:lnTo>
                <a:lnTo>
                  <a:pt x="198107" y="168998"/>
                </a:lnTo>
                <a:lnTo>
                  <a:pt x="218630" y="125679"/>
                </a:lnTo>
                <a:lnTo>
                  <a:pt x="219036" y="122770"/>
                </a:lnTo>
                <a:lnTo>
                  <a:pt x="209702" y="64300"/>
                </a:lnTo>
                <a:lnTo>
                  <a:pt x="209702" y="121386"/>
                </a:lnTo>
                <a:lnTo>
                  <a:pt x="209308" y="124333"/>
                </a:lnTo>
                <a:lnTo>
                  <a:pt x="197243" y="149809"/>
                </a:lnTo>
                <a:lnTo>
                  <a:pt x="197243" y="477786"/>
                </a:lnTo>
                <a:lnTo>
                  <a:pt x="197243" y="477989"/>
                </a:lnTo>
                <a:lnTo>
                  <a:pt x="175653" y="477989"/>
                </a:lnTo>
                <a:lnTo>
                  <a:pt x="179044" y="327660"/>
                </a:lnTo>
                <a:lnTo>
                  <a:pt x="189496" y="328955"/>
                </a:lnTo>
                <a:lnTo>
                  <a:pt x="193852" y="328764"/>
                </a:lnTo>
                <a:lnTo>
                  <a:pt x="197243" y="477786"/>
                </a:lnTo>
                <a:lnTo>
                  <a:pt x="197243" y="149809"/>
                </a:lnTo>
                <a:lnTo>
                  <a:pt x="193649" y="157403"/>
                </a:lnTo>
                <a:lnTo>
                  <a:pt x="193649" y="319773"/>
                </a:lnTo>
                <a:lnTo>
                  <a:pt x="189496" y="319951"/>
                </a:lnTo>
                <a:lnTo>
                  <a:pt x="179247" y="318681"/>
                </a:lnTo>
                <a:lnTo>
                  <a:pt x="179654" y="300570"/>
                </a:lnTo>
                <a:lnTo>
                  <a:pt x="188607" y="301650"/>
                </a:lnTo>
                <a:lnTo>
                  <a:pt x="193230" y="301447"/>
                </a:lnTo>
                <a:lnTo>
                  <a:pt x="193649" y="319773"/>
                </a:lnTo>
                <a:lnTo>
                  <a:pt x="193649" y="157403"/>
                </a:lnTo>
                <a:lnTo>
                  <a:pt x="193027" y="158711"/>
                </a:lnTo>
                <a:lnTo>
                  <a:pt x="193027" y="292455"/>
                </a:lnTo>
                <a:lnTo>
                  <a:pt x="188607" y="292658"/>
                </a:lnTo>
                <a:lnTo>
                  <a:pt x="179857" y="291604"/>
                </a:lnTo>
                <a:lnTo>
                  <a:pt x="180365" y="268744"/>
                </a:lnTo>
                <a:lnTo>
                  <a:pt x="188404" y="269709"/>
                </a:lnTo>
                <a:lnTo>
                  <a:pt x="192506" y="269709"/>
                </a:lnTo>
                <a:lnTo>
                  <a:pt x="193027" y="292455"/>
                </a:lnTo>
                <a:lnTo>
                  <a:pt x="193027" y="158711"/>
                </a:lnTo>
                <a:lnTo>
                  <a:pt x="192303" y="160235"/>
                </a:lnTo>
                <a:lnTo>
                  <a:pt x="192303" y="260705"/>
                </a:lnTo>
                <a:lnTo>
                  <a:pt x="188404" y="260705"/>
                </a:lnTo>
                <a:lnTo>
                  <a:pt x="180568" y="259765"/>
                </a:lnTo>
                <a:lnTo>
                  <a:pt x="182029" y="195668"/>
                </a:lnTo>
                <a:lnTo>
                  <a:pt x="190842" y="195668"/>
                </a:lnTo>
                <a:lnTo>
                  <a:pt x="192303" y="260705"/>
                </a:lnTo>
                <a:lnTo>
                  <a:pt x="192303" y="160235"/>
                </a:lnTo>
                <a:lnTo>
                  <a:pt x="190703" y="163614"/>
                </a:lnTo>
                <a:lnTo>
                  <a:pt x="189801" y="163220"/>
                </a:lnTo>
                <a:lnTo>
                  <a:pt x="186969" y="163220"/>
                </a:lnTo>
                <a:lnTo>
                  <a:pt x="186969" y="182841"/>
                </a:lnTo>
                <a:lnTo>
                  <a:pt x="186118" y="184480"/>
                </a:lnTo>
                <a:lnTo>
                  <a:pt x="186283" y="186664"/>
                </a:lnTo>
                <a:lnTo>
                  <a:pt x="183642" y="186664"/>
                </a:lnTo>
                <a:lnTo>
                  <a:pt x="184378" y="185127"/>
                </a:lnTo>
                <a:lnTo>
                  <a:pt x="183781" y="182841"/>
                </a:lnTo>
                <a:lnTo>
                  <a:pt x="186969" y="182841"/>
                </a:lnTo>
                <a:lnTo>
                  <a:pt x="186969" y="163220"/>
                </a:lnTo>
                <a:lnTo>
                  <a:pt x="184429" y="163220"/>
                </a:lnTo>
                <a:lnTo>
                  <a:pt x="186893" y="33286"/>
                </a:lnTo>
                <a:lnTo>
                  <a:pt x="188391" y="31661"/>
                </a:lnTo>
                <a:lnTo>
                  <a:pt x="188188" y="26695"/>
                </a:lnTo>
                <a:lnTo>
                  <a:pt x="187032" y="25641"/>
                </a:lnTo>
                <a:lnTo>
                  <a:pt x="187286" y="12611"/>
                </a:lnTo>
                <a:lnTo>
                  <a:pt x="187337" y="10274"/>
                </a:lnTo>
                <a:lnTo>
                  <a:pt x="188595" y="9004"/>
                </a:lnTo>
                <a:lnTo>
                  <a:pt x="190868" y="9004"/>
                </a:lnTo>
                <a:lnTo>
                  <a:pt x="191897" y="9880"/>
                </a:lnTo>
                <a:lnTo>
                  <a:pt x="209702" y="121386"/>
                </a:lnTo>
                <a:lnTo>
                  <a:pt x="209702" y="64300"/>
                </a:lnTo>
                <a:lnTo>
                  <a:pt x="200875" y="9004"/>
                </a:lnTo>
                <a:lnTo>
                  <a:pt x="200113" y="4254"/>
                </a:lnTo>
                <a:lnTo>
                  <a:pt x="195491" y="0"/>
                </a:lnTo>
                <a:lnTo>
                  <a:pt x="183388" y="0"/>
                </a:lnTo>
                <a:lnTo>
                  <a:pt x="178435" y="5346"/>
                </a:lnTo>
                <a:lnTo>
                  <a:pt x="178041" y="26009"/>
                </a:lnTo>
                <a:lnTo>
                  <a:pt x="137325" y="34417"/>
                </a:lnTo>
                <a:lnTo>
                  <a:pt x="96799" y="57315"/>
                </a:lnTo>
                <a:lnTo>
                  <a:pt x="64643" y="90817"/>
                </a:lnTo>
                <a:lnTo>
                  <a:pt x="43434" y="132156"/>
                </a:lnTo>
                <a:lnTo>
                  <a:pt x="35750" y="178574"/>
                </a:lnTo>
                <a:lnTo>
                  <a:pt x="36144" y="189357"/>
                </a:lnTo>
                <a:lnTo>
                  <a:pt x="38277" y="191249"/>
                </a:lnTo>
                <a:lnTo>
                  <a:pt x="43230" y="190957"/>
                </a:lnTo>
                <a:lnTo>
                  <a:pt x="45123" y="188823"/>
                </a:lnTo>
                <a:lnTo>
                  <a:pt x="44983" y="186347"/>
                </a:lnTo>
                <a:lnTo>
                  <a:pt x="44754" y="178574"/>
                </a:lnTo>
                <a:lnTo>
                  <a:pt x="51955" y="135001"/>
                </a:lnTo>
                <a:lnTo>
                  <a:pt x="71983" y="96050"/>
                </a:lnTo>
                <a:lnTo>
                  <a:pt x="102349" y="64427"/>
                </a:lnTo>
                <a:lnTo>
                  <a:pt x="140512" y="42799"/>
                </a:lnTo>
                <a:lnTo>
                  <a:pt x="177863" y="35115"/>
                </a:lnTo>
                <a:lnTo>
                  <a:pt x="177520" y="52743"/>
                </a:lnTo>
                <a:lnTo>
                  <a:pt x="177139" y="52768"/>
                </a:lnTo>
                <a:lnTo>
                  <a:pt x="133934" y="65316"/>
                </a:lnTo>
                <a:lnTo>
                  <a:pt x="98094" y="91592"/>
                </a:lnTo>
                <a:lnTo>
                  <a:pt x="73266" y="128333"/>
                </a:lnTo>
                <a:lnTo>
                  <a:pt x="63131" y="172262"/>
                </a:lnTo>
                <a:lnTo>
                  <a:pt x="63042" y="174752"/>
                </a:lnTo>
                <a:lnTo>
                  <a:pt x="64998" y="176822"/>
                </a:lnTo>
                <a:lnTo>
                  <a:pt x="69964" y="176987"/>
                </a:lnTo>
                <a:lnTo>
                  <a:pt x="72047" y="175044"/>
                </a:lnTo>
                <a:lnTo>
                  <a:pt x="72123" y="172554"/>
                </a:lnTo>
                <a:lnTo>
                  <a:pt x="81483" y="131978"/>
                </a:lnTo>
                <a:lnTo>
                  <a:pt x="104584" y="97853"/>
                </a:lnTo>
                <a:lnTo>
                  <a:pt x="137934" y="73367"/>
                </a:lnTo>
                <a:lnTo>
                  <a:pt x="177342" y="61925"/>
                </a:lnTo>
                <a:lnTo>
                  <a:pt x="176898" y="84772"/>
                </a:lnTo>
                <a:lnTo>
                  <a:pt x="175488" y="84975"/>
                </a:lnTo>
                <a:lnTo>
                  <a:pt x="148755" y="93345"/>
                </a:lnTo>
                <a:lnTo>
                  <a:pt x="126288" y="109169"/>
                </a:lnTo>
                <a:lnTo>
                  <a:pt x="109321" y="130848"/>
                </a:lnTo>
                <a:lnTo>
                  <a:pt x="99085" y="156756"/>
                </a:lnTo>
                <a:lnTo>
                  <a:pt x="98513" y="159169"/>
                </a:lnTo>
                <a:lnTo>
                  <a:pt x="100012" y="161594"/>
                </a:lnTo>
                <a:lnTo>
                  <a:pt x="104851" y="162737"/>
                </a:lnTo>
                <a:lnTo>
                  <a:pt x="107276" y="161239"/>
                </a:lnTo>
                <a:lnTo>
                  <a:pt x="107835" y="158813"/>
                </a:lnTo>
                <a:lnTo>
                  <a:pt x="117132" y="135331"/>
                </a:lnTo>
                <a:lnTo>
                  <a:pt x="132499" y="115697"/>
                </a:lnTo>
                <a:lnTo>
                  <a:pt x="152768" y="101384"/>
                </a:lnTo>
                <a:lnTo>
                  <a:pt x="176733" y="93903"/>
                </a:lnTo>
                <a:lnTo>
                  <a:pt x="175412" y="164033"/>
                </a:lnTo>
                <a:lnTo>
                  <a:pt x="173520" y="165900"/>
                </a:lnTo>
                <a:lnTo>
                  <a:pt x="173520" y="195173"/>
                </a:lnTo>
                <a:lnTo>
                  <a:pt x="172072" y="258737"/>
                </a:lnTo>
                <a:lnTo>
                  <a:pt x="171869" y="258724"/>
                </a:lnTo>
                <a:lnTo>
                  <a:pt x="171869" y="267716"/>
                </a:lnTo>
                <a:lnTo>
                  <a:pt x="171361" y="290576"/>
                </a:lnTo>
                <a:lnTo>
                  <a:pt x="171157" y="290563"/>
                </a:lnTo>
                <a:lnTo>
                  <a:pt x="171157" y="299542"/>
                </a:lnTo>
                <a:lnTo>
                  <a:pt x="170751" y="317627"/>
                </a:lnTo>
                <a:lnTo>
                  <a:pt x="153517" y="315468"/>
                </a:lnTo>
                <a:lnTo>
                  <a:pt x="119710" y="302450"/>
                </a:lnTo>
                <a:lnTo>
                  <a:pt x="90017" y="281520"/>
                </a:lnTo>
                <a:lnTo>
                  <a:pt x="66954" y="254025"/>
                </a:lnTo>
                <a:lnTo>
                  <a:pt x="83451" y="244919"/>
                </a:lnTo>
                <a:lnTo>
                  <a:pt x="84493" y="246456"/>
                </a:lnTo>
                <a:lnTo>
                  <a:pt x="104952" y="269963"/>
                </a:lnTo>
                <a:lnTo>
                  <a:pt x="130086" y="287286"/>
                </a:lnTo>
                <a:lnTo>
                  <a:pt x="158445" y="297992"/>
                </a:lnTo>
                <a:lnTo>
                  <a:pt x="171157" y="299542"/>
                </a:lnTo>
                <a:lnTo>
                  <a:pt x="171157" y="290563"/>
                </a:lnTo>
                <a:lnTo>
                  <a:pt x="160591" y="289255"/>
                </a:lnTo>
                <a:lnTo>
                  <a:pt x="134251" y="279311"/>
                </a:lnTo>
                <a:lnTo>
                  <a:pt x="110934" y="263245"/>
                </a:lnTo>
                <a:lnTo>
                  <a:pt x="91986" y="241465"/>
                </a:lnTo>
                <a:lnTo>
                  <a:pt x="91363" y="240550"/>
                </a:lnTo>
                <a:lnTo>
                  <a:pt x="111328" y="229527"/>
                </a:lnTo>
                <a:lnTo>
                  <a:pt x="125806" y="246202"/>
                </a:lnTo>
                <a:lnTo>
                  <a:pt x="144564" y="259041"/>
                </a:lnTo>
                <a:lnTo>
                  <a:pt x="165823" y="266979"/>
                </a:lnTo>
                <a:lnTo>
                  <a:pt x="171869" y="267716"/>
                </a:lnTo>
                <a:lnTo>
                  <a:pt x="171869" y="258724"/>
                </a:lnTo>
                <a:lnTo>
                  <a:pt x="167957" y="258229"/>
                </a:lnTo>
                <a:lnTo>
                  <a:pt x="148704" y="251040"/>
                </a:lnTo>
                <a:lnTo>
                  <a:pt x="131775" y="239458"/>
                </a:lnTo>
                <a:lnTo>
                  <a:pt x="119316" y="225107"/>
                </a:lnTo>
                <a:lnTo>
                  <a:pt x="173520" y="195173"/>
                </a:lnTo>
                <a:lnTo>
                  <a:pt x="173520" y="165900"/>
                </a:lnTo>
                <a:lnTo>
                  <a:pt x="170103" y="169265"/>
                </a:lnTo>
                <a:lnTo>
                  <a:pt x="170103" y="186778"/>
                </a:lnTo>
                <a:lnTo>
                  <a:pt x="38468" y="259473"/>
                </a:lnTo>
                <a:lnTo>
                  <a:pt x="36182" y="260134"/>
                </a:lnTo>
                <a:lnTo>
                  <a:pt x="33820" y="260134"/>
                </a:lnTo>
                <a:lnTo>
                  <a:pt x="32753" y="257708"/>
                </a:lnTo>
                <a:lnTo>
                  <a:pt x="121462" y="185686"/>
                </a:lnTo>
                <a:lnTo>
                  <a:pt x="124206" y="184543"/>
                </a:lnTo>
                <a:lnTo>
                  <a:pt x="168859" y="180924"/>
                </a:lnTo>
                <a:lnTo>
                  <a:pt x="168821" y="183502"/>
                </a:lnTo>
                <a:lnTo>
                  <a:pt x="170103" y="186778"/>
                </a:lnTo>
                <a:lnTo>
                  <a:pt x="170103" y="169265"/>
                </a:lnTo>
                <a:lnTo>
                  <a:pt x="169049" y="170294"/>
                </a:lnTo>
                <a:lnTo>
                  <a:pt x="169011" y="171881"/>
                </a:lnTo>
                <a:lnTo>
                  <a:pt x="120726" y="175806"/>
                </a:lnTo>
                <a:lnTo>
                  <a:pt x="117995" y="176911"/>
                </a:lnTo>
                <a:lnTo>
                  <a:pt x="25450" y="252044"/>
                </a:lnTo>
                <a:lnTo>
                  <a:pt x="23825" y="257187"/>
                </a:lnTo>
                <a:lnTo>
                  <a:pt x="27038" y="266255"/>
                </a:lnTo>
                <a:lnTo>
                  <a:pt x="31242" y="269138"/>
                </a:lnTo>
                <a:lnTo>
                  <a:pt x="38417" y="269138"/>
                </a:lnTo>
                <a:lnTo>
                  <a:pt x="40716" y="268516"/>
                </a:lnTo>
                <a:lnTo>
                  <a:pt x="55892" y="260134"/>
                </a:lnTo>
                <a:lnTo>
                  <a:pt x="59004" y="258419"/>
                </a:lnTo>
                <a:lnTo>
                  <a:pt x="83959" y="288175"/>
                </a:lnTo>
                <a:lnTo>
                  <a:pt x="115468" y="310400"/>
                </a:lnTo>
                <a:lnTo>
                  <a:pt x="151333" y="324205"/>
                </a:lnTo>
                <a:lnTo>
                  <a:pt x="170548" y="326605"/>
                </a:lnTo>
                <a:lnTo>
                  <a:pt x="167132" y="477786"/>
                </a:lnTo>
                <a:lnTo>
                  <a:pt x="167106" y="478586"/>
                </a:lnTo>
                <a:lnTo>
                  <a:pt x="163690" y="481863"/>
                </a:lnTo>
                <a:lnTo>
                  <a:pt x="159486" y="574535"/>
                </a:lnTo>
                <a:lnTo>
                  <a:pt x="2667" y="574535"/>
                </a:lnTo>
                <a:lnTo>
                  <a:pt x="0" y="577189"/>
                </a:lnTo>
                <a:lnTo>
                  <a:pt x="0" y="583755"/>
                </a:lnTo>
                <a:lnTo>
                  <a:pt x="2667" y="586409"/>
                </a:lnTo>
                <a:lnTo>
                  <a:pt x="5943" y="586409"/>
                </a:lnTo>
                <a:lnTo>
                  <a:pt x="163893" y="586409"/>
                </a:lnTo>
                <a:lnTo>
                  <a:pt x="165887" y="587260"/>
                </a:lnTo>
                <a:lnTo>
                  <a:pt x="207035" y="587260"/>
                </a:lnTo>
                <a:lnTo>
                  <a:pt x="209016" y="586409"/>
                </a:lnTo>
                <a:lnTo>
                  <a:pt x="371144" y="586409"/>
                </a:lnTo>
                <a:lnTo>
                  <a:pt x="373799" y="583755"/>
                </a:lnTo>
                <a:lnTo>
                  <a:pt x="373799" y="577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2" name="object 62"/>
          <p:cNvGrpSpPr/>
          <p:nvPr/>
        </p:nvGrpSpPr>
        <p:grpSpPr>
          <a:xfrm>
            <a:off x="8976013" y="3992548"/>
            <a:ext cx="419734" cy="436245"/>
            <a:chOff x="8976013" y="3992548"/>
            <a:chExt cx="419734" cy="436245"/>
          </a:xfrm>
        </p:grpSpPr>
        <p:sp>
          <p:nvSpPr>
            <p:cNvPr id="63" name="object 63"/>
            <p:cNvSpPr/>
            <p:nvPr/>
          </p:nvSpPr>
          <p:spPr>
            <a:xfrm>
              <a:off x="8976970" y="3992549"/>
              <a:ext cx="413384" cy="398145"/>
            </a:xfrm>
            <a:custGeom>
              <a:avLst/>
              <a:gdLst/>
              <a:ahLst/>
              <a:cxnLst/>
              <a:rect l="l" t="t" r="r" b="b"/>
              <a:pathLst>
                <a:path w="413384" h="398145">
                  <a:moveTo>
                    <a:pt x="346646" y="51600"/>
                  </a:moveTo>
                  <a:lnTo>
                    <a:pt x="342176" y="47129"/>
                  </a:lnTo>
                  <a:lnTo>
                    <a:pt x="335076" y="47129"/>
                  </a:lnTo>
                  <a:lnTo>
                    <a:pt x="335076" y="58699"/>
                  </a:lnTo>
                  <a:lnTo>
                    <a:pt x="335076" y="111633"/>
                  </a:lnTo>
                  <a:lnTo>
                    <a:pt x="71183" y="111633"/>
                  </a:lnTo>
                  <a:lnTo>
                    <a:pt x="71183" y="58699"/>
                  </a:lnTo>
                  <a:lnTo>
                    <a:pt x="335076" y="58699"/>
                  </a:lnTo>
                  <a:lnTo>
                    <a:pt x="335076" y="47129"/>
                  </a:lnTo>
                  <a:lnTo>
                    <a:pt x="64084" y="47129"/>
                  </a:lnTo>
                  <a:lnTo>
                    <a:pt x="59613" y="51600"/>
                  </a:lnTo>
                  <a:lnTo>
                    <a:pt x="59613" y="118732"/>
                  </a:lnTo>
                  <a:lnTo>
                    <a:pt x="64096" y="123202"/>
                  </a:lnTo>
                  <a:lnTo>
                    <a:pt x="336664" y="123202"/>
                  </a:lnTo>
                  <a:lnTo>
                    <a:pt x="342163" y="123202"/>
                  </a:lnTo>
                  <a:lnTo>
                    <a:pt x="346646" y="118732"/>
                  </a:lnTo>
                  <a:lnTo>
                    <a:pt x="346646" y="111633"/>
                  </a:lnTo>
                  <a:lnTo>
                    <a:pt x="346646" y="58699"/>
                  </a:lnTo>
                  <a:lnTo>
                    <a:pt x="346646" y="57111"/>
                  </a:lnTo>
                  <a:lnTo>
                    <a:pt x="346646" y="51600"/>
                  </a:lnTo>
                  <a:close/>
                </a:path>
                <a:path w="413384" h="398145">
                  <a:moveTo>
                    <a:pt x="412508" y="381927"/>
                  </a:moveTo>
                  <a:lnTo>
                    <a:pt x="406946" y="385533"/>
                  </a:lnTo>
                  <a:lnTo>
                    <a:pt x="400900" y="388061"/>
                  </a:lnTo>
                  <a:lnTo>
                    <a:pt x="390461" y="388150"/>
                  </a:lnTo>
                  <a:lnTo>
                    <a:pt x="381101" y="387248"/>
                  </a:lnTo>
                  <a:lnTo>
                    <a:pt x="373900" y="384949"/>
                  </a:lnTo>
                  <a:lnTo>
                    <a:pt x="367893" y="381584"/>
                  </a:lnTo>
                  <a:lnTo>
                    <a:pt x="354888" y="372059"/>
                  </a:lnTo>
                  <a:lnTo>
                    <a:pt x="344525" y="366953"/>
                  </a:lnTo>
                  <a:lnTo>
                    <a:pt x="337566" y="364909"/>
                  </a:lnTo>
                  <a:lnTo>
                    <a:pt x="318477" y="364909"/>
                  </a:lnTo>
                  <a:lnTo>
                    <a:pt x="311518" y="366953"/>
                  </a:lnTo>
                  <a:lnTo>
                    <a:pt x="301155" y="372059"/>
                  </a:lnTo>
                  <a:lnTo>
                    <a:pt x="288163" y="381584"/>
                  </a:lnTo>
                  <a:lnTo>
                    <a:pt x="282155" y="384949"/>
                  </a:lnTo>
                  <a:lnTo>
                    <a:pt x="274955" y="387248"/>
                  </a:lnTo>
                  <a:lnTo>
                    <a:pt x="265582" y="388150"/>
                  </a:lnTo>
                  <a:lnTo>
                    <a:pt x="256222" y="387248"/>
                  </a:lnTo>
                  <a:lnTo>
                    <a:pt x="249021" y="384949"/>
                  </a:lnTo>
                  <a:lnTo>
                    <a:pt x="243014" y="381584"/>
                  </a:lnTo>
                  <a:lnTo>
                    <a:pt x="229997" y="372059"/>
                  </a:lnTo>
                  <a:lnTo>
                    <a:pt x="219633" y="366953"/>
                  </a:lnTo>
                  <a:lnTo>
                    <a:pt x="212674" y="364909"/>
                  </a:lnTo>
                  <a:lnTo>
                    <a:pt x="193598" y="364909"/>
                  </a:lnTo>
                  <a:lnTo>
                    <a:pt x="186639" y="366953"/>
                  </a:lnTo>
                  <a:lnTo>
                    <a:pt x="176276" y="372059"/>
                  </a:lnTo>
                  <a:lnTo>
                    <a:pt x="163271" y="381584"/>
                  </a:lnTo>
                  <a:lnTo>
                    <a:pt x="157264" y="384949"/>
                  </a:lnTo>
                  <a:lnTo>
                    <a:pt x="150063" y="387248"/>
                  </a:lnTo>
                  <a:lnTo>
                    <a:pt x="140690" y="388150"/>
                  </a:lnTo>
                  <a:lnTo>
                    <a:pt x="131330" y="387248"/>
                  </a:lnTo>
                  <a:lnTo>
                    <a:pt x="124129" y="384949"/>
                  </a:lnTo>
                  <a:lnTo>
                    <a:pt x="118122" y="381584"/>
                  </a:lnTo>
                  <a:lnTo>
                    <a:pt x="105105" y="372059"/>
                  </a:lnTo>
                  <a:lnTo>
                    <a:pt x="94742" y="366953"/>
                  </a:lnTo>
                  <a:lnTo>
                    <a:pt x="87782" y="364909"/>
                  </a:lnTo>
                  <a:lnTo>
                    <a:pt x="68707" y="364909"/>
                  </a:lnTo>
                  <a:lnTo>
                    <a:pt x="61747" y="366953"/>
                  </a:lnTo>
                  <a:lnTo>
                    <a:pt x="51371" y="372059"/>
                  </a:lnTo>
                  <a:lnTo>
                    <a:pt x="38379" y="381584"/>
                  </a:lnTo>
                  <a:lnTo>
                    <a:pt x="32372" y="384949"/>
                  </a:lnTo>
                  <a:lnTo>
                    <a:pt x="25171" y="387248"/>
                  </a:lnTo>
                  <a:lnTo>
                    <a:pt x="15798" y="388150"/>
                  </a:lnTo>
                  <a:lnTo>
                    <a:pt x="9791" y="388099"/>
                  </a:lnTo>
                  <a:lnTo>
                    <a:pt x="5232" y="387235"/>
                  </a:lnTo>
                  <a:lnTo>
                    <a:pt x="1397" y="385826"/>
                  </a:lnTo>
                  <a:lnTo>
                    <a:pt x="1397" y="395998"/>
                  </a:lnTo>
                  <a:lnTo>
                    <a:pt x="5435" y="397154"/>
                  </a:lnTo>
                  <a:lnTo>
                    <a:pt x="10033" y="397852"/>
                  </a:lnTo>
                  <a:lnTo>
                    <a:pt x="15367" y="397852"/>
                  </a:lnTo>
                  <a:lnTo>
                    <a:pt x="27432" y="396709"/>
                  </a:lnTo>
                  <a:lnTo>
                    <a:pt x="36449" y="393738"/>
                  </a:lnTo>
                  <a:lnTo>
                    <a:pt x="43776" y="389674"/>
                  </a:lnTo>
                  <a:lnTo>
                    <a:pt x="55676" y="381177"/>
                  </a:lnTo>
                  <a:lnTo>
                    <a:pt x="61683" y="377812"/>
                  </a:lnTo>
                  <a:lnTo>
                    <a:pt x="68884" y="375513"/>
                  </a:lnTo>
                  <a:lnTo>
                    <a:pt x="78244" y="374611"/>
                  </a:lnTo>
                  <a:lnTo>
                    <a:pt x="87617" y="375513"/>
                  </a:lnTo>
                  <a:lnTo>
                    <a:pt x="94818" y="377812"/>
                  </a:lnTo>
                  <a:lnTo>
                    <a:pt x="100825" y="381177"/>
                  </a:lnTo>
                  <a:lnTo>
                    <a:pt x="112725" y="389674"/>
                  </a:lnTo>
                  <a:lnTo>
                    <a:pt x="120053" y="393738"/>
                  </a:lnTo>
                  <a:lnTo>
                    <a:pt x="129070" y="396709"/>
                  </a:lnTo>
                  <a:lnTo>
                    <a:pt x="140258" y="397852"/>
                  </a:lnTo>
                  <a:lnTo>
                    <a:pt x="152323" y="396709"/>
                  </a:lnTo>
                  <a:lnTo>
                    <a:pt x="161340" y="393738"/>
                  </a:lnTo>
                  <a:lnTo>
                    <a:pt x="168668" y="389674"/>
                  </a:lnTo>
                  <a:lnTo>
                    <a:pt x="180568" y="381177"/>
                  </a:lnTo>
                  <a:lnTo>
                    <a:pt x="186575" y="377812"/>
                  </a:lnTo>
                  <a:lnTo>
                    <a:pt x="193776" y="375513"/>
                  </a:lnTo>
                  <a:lnTo>
                    <a:pt x="203136" y="374611"/>
                  </a:lnTo>
                  <a:lnTo>
                    <a:pt x="212509" y="375513"/>
                  </a:lnTo>
                  <a:lnTo>
                    <a:pt x="219710" y="377812"/>
                  </a:lnTo>
                  <a:lnTo>
                    <a:pt x="225717" y="381177"/>
                  </a:lnTo>
                  <a:lnTo>
                    <a:pt x="237604" y="389674"/>
                  </a:lnTo>
                  <a:lnTo>
                    <a:pt x="244944" y="393738"/>
                  </a:lnTo>
                  <a:lnTo>
                    <a:pt x="253961" y="396709"/>
                  </a:lnTo>
                  <a:lnTo>
                    <a:pt x="265150" y="397852"/>
                  </a:lnTo>
                  <a:lnTo>
                    <a:pt x="277215" y="396709"/>
                  </a:lnTo>
                  <a:lnTo>
                    <a:pt x="286219" y="393738"/>
                  </a:lnTo>
                  <a:lnTo>
                    <a:pt x="293560" y="389674"/>
                  </a:lnTo>
                  <a:lnTo>
                    <a:pt x="305447" y="381177"/>
                  </a:lnTo>
                  <a:lnTo>
                    <a:pt x="311454" y="377812"/>
                  </a:lnTo>
                  <a:lnTo>
                    <a:pt x="318655" y="375513"/>
                  </a:lnTo>
                  <a:lnTo>
                    <a:pt x="328028" y="374611"/>
                  </a:lnTo>
                  <a:lnTo>
                    <a:pt x="337400" y="375513"/>
                  </a:lnTo>
                  <a:lnTo>
                    <a:pt x="344601" y="377812"/>
                  </a:lnTo>
                  <a:lnTo>
                    <a:pt x="350608" y="381177"/>
                  </a:lnTo>
                  <a:lnTo>
                    <a:pt x="362496" y="389674"/>
                  </a:lnTo>
                  <a:lnTo>
                    <a:pt x="369824" y="393738"/>
                  </a:lnTo>
                  <a:lnTo>
                    <a:pt x="378841" y="396709"/>
                  </a:lnTo>
                  <a:lnTo>
                    <a:pt x="390906" y="397852"/>
                  </a:lnTo>
                  <a:lnTo>
                    <a:pt x="399935" y="397852"/>
                  </a:lnTo>
                  <a:lnTo>
                    <a:pt x="406844" y="395833"/>
                  </a:lnTo>
                  <a:lnTo>
                    <a:pt x="412508" y="393065"/>
                  </a:lnTo>
                  <a:lnTo>
                    <a:pt x="412508" y="381927"/>
                  </a:lnTo>
                  <a:close/>
                </a:path>
                <a:path w="413384" h="398145">
                  <a:moveTo>
                    <a:pt x="412508" y="328739"/>
                  </a:moveTo>
                  <a:lnTo>
                    <a:pt x="406946" y="332346"/>
                  </a:lnTo>
                  <a:lnTo>
                    <a:pt x="400900" y="334873"/>
                  </a:lnTo>
                  <a:lnTo>
                    <a:pt x="390461" y="334949"/>
                  </a:lnTo>
                  <a:lnTo>
                    <a:pt x="381101" y="334060"/>
                  </a:lnTo>
                  <a:lnTo>
                    <a:pt x="373900" y="331762"/>
                  </a:lnTo>
                  <a:lnTo>
                    <a:pt x="367893" y="328396"/>
                  </a:lnTo>
                  <a:lnTo>
                    <a:pt x="354888" y="318871"/>
                  </a:lnTo>
                  <a:lnTo>
                    <a:pt x="344525" y="313766"/>
                  </a:lnTo>
                  <a:lnTo>
                    <a:pt x="337566" y="311721"/>
                  </a:lnTo>
                  <a:lnTo>
                    <a:pt x="318477" y="311721"/>
                  </a:lnTo>
                  <a:lnTo>
                    <a:pt x="311518" y="313766"/>
                  </a:lnTo>
                  <a:lnTo>
                    <a:pt x="301155" y="318871"/>
                  </a:lnTo>
                  <a:lnTo>
                    <a:pt x="288163" y="328396"/>
                  </a:lnTo>
                  <a:lnTo>
                    <a:pt x="282155" y="331762"/>
                  </a:lnTo>
                  <a:lnTo>
                    <a:pt x="274955" y="334060"/>
                  </a:lnTo>
                  <a:lnTo>
                    <a:pt x="265582" y="334949"/>
                  </a:lnTo>
                  <a:lnTo>
                    <a:pt x="256222" y="334060"/>
                  </a:lnTo>
                  <a:lnTo>
                    <a:pt x="249021" y="331762"/>
                  </a:lnTo>
                  <a:lnTo>
                    <a:pt x="243014" y="328396"/>
                  </a:lnTo>
                  <a:lnTo>
                    <a:pt x="229997" y="318871"/>
                  </a:lnTo>
                  <a:lnTo>
                    <a:pt x="219633" y="313766"/>
                  </a:lnTo>
                  <a:lnTo>
                    <a:pt x="212674" y="311721"/>
                  </a:lnTo>
                  <a:lnTo>
                    <a:pt x="193598" y="311721"/>
                  </a:lnTo>
                  <a:lnTo>
                    <a:pt x="186639" y="313766"/>
                  </a:lnTo>
                  <a:lnTo>
                    <a:pt x="176276" y="318871"/>
                  </a:lnTo>
                  <a:lnTo>
                    <a:pt x="163271" y="328396"/>
                  </a:lnTo>
                  <a:lnTo>
                    <a:pt x="157264" y="331762"/>
                  </a:lnTo>
                  <a:lnTo>
                    <a:pt x="150063" y="334060"/>
                  </a:lnTo>
                  <a:lnTo>
                    <a:pt x="140690" y="334949"/>
                  </a:lnTo>
                  <a:lnTo>
                    <a:pt x="131330" y="334060"/>
                  </a:lnTo>
                  <a:lnTo>
                    <a:pt x="124129" y="331762"/>
                  </a:lnTo>
                  <a:lnTo>
                    <a:pt x="118122" y="328396"/>
                  </a:lnTo>
                  <a:lnTo>
                    <a:pt x="105105" y="318871"/>
                  </a:lnTo>
                  <a:lnTo>
                    <a:pt x="94742" y="313766"/>
                  </a:lnTo>
                  <a:lnTo>
                    <a:pt x="87782" y="311721"/>
                  </a:lnTo>
                  <a:lnTo>
                    <a:pt x="68707" y="311721"/>
                  </a:lnTo>
                  <a:lnTo>
                    <a:pt x="61747" y="313766"/>
                  </a:lnTo>
                  <a:lnTo>
                    <a:pt x="51371" y="318871"/>
                  </a:lnTo>
                  <a:lnTo>
                    <a:pt x="38379" y="328396"/>
                  </a:lnTo>
                  <a:lnTo>
                    <a:pt x="32372" y="331762"/>
                  </a:lnTo>
                  <a:lnTo>
                    <a:pt x="25171" y="334060"/>
                  </a:lnTo>
                  <a:lnTo>
                    <a:pt x="15798" y="334949"/>
                  </a:lnTo>
                  <a:lnTo>
                    <a:pt x="9791" y="334911"/>
                  </a:lnTo>
                  <a:lnTo>
                    <a:pt x="5232" y="334048"/>
                  </a:lnTo>
                  <a:lnTo>
                    <a:pt x="1397" y="332638"/>
                  </a:lnTo>
                  <a:lnTo>
                    <a:pt x="1397" y="342811"/>
                  </a:lnTo>
                  <a:lnTo>
                    <a:pt x="5435" y="343966"/>
                  </a:lnTo>
                  <a:lnTo>
                    <a:pt x="10033" y="344665"/>
                  </a:lnTo>
                  <a:lnTo>
                    <a:pt x="15367" y="344665"/>
                  </a:lnTo>
                  <a:lnTo>
                    <a:pt x="27432" y="343522"/>
                  </a:lnTo>
                  <a:lnTo>
                    <a:pt x="36449" y="340550"/>
                  </a:lnTo>
                  <a:lnTo>
                    <a:pt x="43776" y="336486"/>
                  </a:lnTo>
                  <a:lnTo>
                    <a:pt x="55676" y="327990"/>
                  </a:lnTo>
                  <a:lnTo>
                    <a:pt x="61683" y="324637"/>
                  </a:lnTo>
                  <a:lnTo>
                    <a:pt x="68884" y="322338"/>
                  </a:lnTo>
                  <a:lnTo>
                    <a:pt x="78244" y="321424"/>
                  </a:lnTo>
                  <a:lnTo>
                    <a:pt x="87617" y="322338"/>
                  </a:lnTo>
                  <a:lnTo>
                    <a:pt x="94818" y="324637"/>
                  </a:lnTo>
                  <a:lnTo>
                    <a:pt x="100825" y="327990"/>
                  </a:lnTo>
                  <a:lnTo>
                    <a:pt x="112725" y="336486"/>
                  </a:lnTo>
                  <a:lnTo>
                    <a:pt x="120053" y="340550"/>
                  </a:lnTo>
                  <a:lnTo>
                    <a:pt x="129070" y="343522"/>
                  </a:lnTo>
                  <a:lnTo>
                    <a:pt x="140258" y="344665"/>
                  </a:lnTo>
                  <a:lnTo>
                    <a:pt x="152323" y="343522"/>
                  </a:lnTo>
                  <a:lnTo>
                    <a:pt x="161340" y="340550"/>
                  </a:lnTo>
                  <a:lnTo>
                    <a:pt x="168668" y="336486"/>
                  </a:lnTo>
                  <a:lnTo>
                    <a:pt x="180568" y="327990"/>
                  </a:lnTo>
                  <a:lnTo>
                    <a:pt x="186575" y="324637"/>
                  </a:lnTo>
                  <a:lnTo>
                    <a:pt x="193776" y="322338"/>
                  </a:lnTo>
                  <a:lnTo>
                    <a:pt x="203136" y="321424"/>
                  </a:lnTo>
                  <a:lnTo>
                    <a:pt x="212509" y="322338"/>
                  </a:lnTo>
                  <a:lnTo>
                    <a:pt x="219710" y="324637"/>
                  </a:lnTo>
                  <a:lnTo>
                    <a:pt x="225717" y="327990"/>
                  </a:lnTo>
                  <a:lnTo>
                    <a:pt x="237604" y="336486"/>
                  </a:lnTo>
                  <a:lnTo>
                    <a:pt x="244944" y="340550"/>
                  </a:lnTo>
                  <a:lnTo>
                    <a:pt x="253961" y="343522"/>
                  </a:lnTo>
                  <a:lnTo>
                    <a:pt x="265150" y="344665"/>
                  </a:lnTo>
                  <a:lnTo>
                    <a:pt x="277215" y="343522"/>
                  </a:lnTo>
                  <a:lnTo>
                    <a:pt x="286219" y="340550"/>
                  </a:lnTo>
                  <a:lnTo>
                    <a:pt x="293560" y="336486"/>
                  </a:lnTo>
                  <a:lnTo>
                    <a:pt x="305447" y="327990"/>
                  </a:lnTo>
                  <a:lnTo>
                    <a:pt x="311454" y="324637"/>
                  </a:lnTo>
                  <a:lnTo>
                    <a:pt x="318655" y="322338"/>
                  </a:lnTo>
                  <a:lnTo>
                    <a:pt x="328028" y="321424"/>
                  </a:lnTo>
                  <a:lnTo>
                    <a:pt x="337400" y="322338"/>
                  </a:lnTo>
                  <a:lnTo>
                    <a:pt x="344601" y="324637"/>
                  </a:lnTo>
                  <a:lnTo>
                    <a:pt x="350608" y="327990"/>
                  </a:lnTo>
                  <a:lnTo>
                    <a:pt x="362496" y="336486"/>
                  </a:lnTo>
                  <a:lnTo>
                    <a:pt x="369824" y="340550"/>
                  </a:lnTo>
                  <a:lnTo>
                    <a:pt x="378841" y="343522"/>
                  </a:lnTo>
                  <a:lnTo>
                    <a:pt x="390906" y="344665"/>
                  </a:lnTo>
                  <a:lnTo>
                    <a:pt x="399935" y="344665"/>
                  </a:lnTo>
                  <a:lnTo>
                    <a:pt x="406844" y="342646"/>
                  </a:lnTo>
                  <a:lnTo>
                    <a:pt x="412508" y="339877"/>
                  </a:lnTo>
                  <a:lnTo>
                    <a:pt x="412508" y="328739"/>
                  </a:lnTo>
                  <a:close/>
                </a:path>
                <a:path w="413384" h="398145">
                  <a:moveTo>
                    <a:pt x="412508" y="276466"/>
                  </a:moveTo>
                  <a:lnTo>
                    <a:pt x="406946" y="280073"/>
                  </a:lnTo>
                  <a:lnTo>
                    <a:pt x="400900" y="282600"/>
                  </a:lnTo>
                  <a:lnTo>
                    <a:pt x="390461" y="282689"/>
                  </a:lnTo>
                  <a:lnTo>
                    <a:pt x="381101" y="281787"/>
                  </a:lnTo>
                  <a:lnTo>
                    <a:pt x="373900" y="279488"/>
                  </a:lnTo>
                  <a:lnTo>
                    <a:pt x="367893" y="276123"/>
                  </a:lnTo>
                  <a:lnTo>
                    <a:pt x="354888" y="266598"/>
                  </a:lnTo>
                  <a:lnTo>
                    <a:pt x="344525" y="261493"/>
                  </a:lnTo>
                  <a:lnTo>
                    <a:pt x="337566" y="259448"/>
                  </a:lnTo>
                  <a:lnTo>
                    <a:pt x="318477" y="259448"/>
                  </a:lnTo>
                  <a:lnTo>
                    <a:pt x="311518" y="261493"/>
                  </a:lnTo>
                  <a:lnTo>
                    <a:pt x="301155" y="266598"/>
                  </a:lnTo>
                  <a:lnTo>
                    <a:pt x="288163" y="276123"/>
                  </a:lnTo>
                  <a:lnTo>
                    <a:pt x="282155" y="279488"/>
                  </a:lnTo>
                  <a:lnTo>
                    <a:pt x="274955" y="281787"/>
                  </a:lnTo>
                  <a:lnTo>
                    <a:pt x="265582" y="282689"/>
                  </a:lnTo>
                  <a:lnTo>
                    <a:pt x="256222" y="281787"/>
                  </a:lnTo>
                  <a:lnTo>
                    <a:pt x="249021" y="279488"/>
                  </a:lnTo>
                  <a:lnTo>
                    <a:pt x="243014" y="276123"/>
                  </a:lnTo>
                  <a:lnTo>
                    <a:pt x="229997" y="266598"/>
                  </a:lnTo>
                  <a:lnTo>
                    <a:pt x="219633" y="261493"/>
                  </a:lnTo>
                  <a:lnTo>
                    <a:pt x="212674" y="259448"/>
                  </a:lnTo>
                  <a:lnTo>
                    <a:pt x="193598" y="259448"/>
                  </a:lnTo>
                  <a:lnTo>
                    <a:pt x="186639" y="261493"/>
                  </a:lnTo>
                  <a:lnTo>
                    <a:pt x="176276" y="266598"/>
                  </a:lnTo>
                  <a:lnTo>
                    <a:pt x="163271" y="276123"/>
                  </a:lnTo>
                  <a:lnTo>
                    <a:pt x="157264" y="279488"/>
                  </a:lnTo>
                  <a:lnTo>
                    <a:pt x="150063" y="281787"/>
                  </a:lnTo>
                  <a:lnTo>
                    <a:pt x="140690" y="282689"/>
                  </a:lnTo>
                  <a:lnTo>
                    <a:pt x="131330" y="281787"/>
                  </a:lnTo>
                  <a:lnTo>
                    <a:pt x="124129" y="279488"/>
                  </a:lnTo>
                  <a:lnTo>
                    <a:pt x="118122" y="276123"/>
                  </a:lnTo>
                  <a:lnTo>
                    <a:pt x="105105" y="266598"/>
                  </a:lnTo>
                  <a:lnTo>
                    <a:pt x="94742" y="261493"/>
                  </a:lnTo>
                  <a:lnTo>
                    <a:pt x="87782" y="259448"/>
                  </a:lnTo>
                  <a:lnTo>
                    <a:pt x="68707" y="259448"/>
                  </a:lnTo>
                  <a:lnTo>
                    <a:pt x="61734" y="261493"/>
                  </a:lnTo>
                  <a:lnTo>
                    <a:pt x="51371" y="266598"/>
                  </a:lnTo>
                  <a:lnTo>
                    <a:pt x="38379" y="276123"/>
                  </a:lnTo>
                  <a:lnTo>
                    <a:pt x="32372" y="279488"/>
                  </a:lnTo>
                  <a:lnTo>
                    <a:pt x="25171" y="281787"/>
                  </a:lnTo>
                  <a:lnTo>
                    <a:pt x="15798" y="282689"/>
                  </a:lnTo>
                  <a:lnTo>
                    <a:pt x="9791" y="282638"/>
                  </a:lnTo>
                  <a:lnTo>
                    <a:pt x="5232" y="281774"/>
                  </a:lnTo>
                  <a:lnTo>
                    <a:pt x="1397" y="280365"/>
                  </a:lnTo>
                  <a:lnTo>
                    <a:pt x="1397" y="290537"/>
                  </a:lnTo>
                  <a:lnTo>
                    <a:pt x="5435" y="291693"/>
                  </a:lnTo>
                  <a:lnTo>
                    <a:pt x="10033" y="292392"/>
                  </a:lnTo>
                  <a:lnTo>
                    <a:pt x="15367" y="292392"/>
                  </a:lnTo>
                  <a:lnTo>
                    <a:pt x="27432" y="291236"/>
                  </a:lnTo>
                  <a:lnTo>
                    <a:pt x="36449" y="288264"/>
                  </a:lnTo>
                  <a:lnTo>
                    <a:pt x="43776" y="284213"/>
                  </a:lnTo>
                  <a:lnTo>
                    <a:pt x="55676" y="275717"/>
                  </a:lnTo>
                  <a:lnTo>
                    <a:pt x="61683" y="272351"/>
                  </a:lnTo>
                  <a:lnTo>
                    <a:pt x="68884" y="270052"/>
                  </a:lnTo>
                  <a:lnTo>
                    <a:pt x="78244" y="269151"/>
                  </a:lnTo>
                  <a:lnTo>
                    <a:pt x="87617" y="270052"/>
                  </a:lnTo>
                  <a:lnTo>
                    <a:pt x="94818" y="272351"/>
                  </a:lnTo>
                  <a:lnTo>
                    <a:pt x="100825" y="275717"/>
                  </a:lnTo>
                  <a:lnTo>
                    <a:pt x="112725" y="284213"/>
                  </a:lnTo>
                  <a:lnTo>
                    <a:pt x="120053" y="288264"/>
                  </a:lnTo>
                  <a:lnTo>
                    <a:pt x="129070" y="291236"/>
                  </a:lnTo>
                  <a:lnTo>
                    <a:pt x="140258" y="292392"/>
                  </a:lnTo>
                  <a:lnTo>
                    <a:pt x="152323" y="291236"/>
                  </a:lnTo>
                  <a:lnTo>
                    <a:pt x="161340" y="288264"/>
                  </a:lnTo>
                  <a:lnTo>
                    <a:pt x="168668" y="284213"/>
                  </a:lnTo>
                  <a:lnTo>
                    <a:pt x="180568" y="275717"/>
                  </a:lnTo>
                  <a:lnTo>
                    <a:pt x="186575" y="272351"/>
                  </a:lnTo>
                  <a:lnTo>
                    <a:pt x="193776" y="270052"/>
                  </a:lnTo>
                  <a:lnTo>
                    <a:pt x="203136" y="269151"/>
                  </a:lnTo>
                  <a:lnTo>
                    <a:pt x="212509" y="270052"/>
                  </a:lnTo>
                  <a:lnTo>
                    <a:pt x="219710" y="272351"/>
                  </a:lnTo>
                  <a:lnTo>
                    <a:pt x="225717" y="275717"/>
                  </a:lnTo>
                  <a:lnTo>
                    <a:pt x="237604" y="284213"/>
                  </a:lnTo>
                  <a:lnTo>
                    <a:pt x="244944" y="288264"/>
                  </a:lnTo>
                  <a:lnTo>
                    <a:pt x="253961" y="291236"/>
                  </a:lnTo>
                  <a:lnTo>
                    <a:pt x="265150" y="292392"/>
                  </a:lnTo>
                  <a:lnTo>
                    <a:pt x="277215" y="291236"/>
                  </a:lnTo>
                  <a:lnTo>
                    <a:pt x="286219" y="288264"/>
                  </a:lnTo>
                  <a:lnTo>
                    <a:pt x="293560" y="284213"/>
                  </a:lnTo>
                  <a:lnTo>
                    <a:pt x="305447" y="275717"/>
                  </a:lnTo>
                  <a:lnTo>
                    <a:pt x="311454" y="272351"/>
                  </a:lnTo>
                  <a:lnTo>
                    <a:pt x="318655" y="270052"/>
                  </a:lnTo>
                  <a:lnTo>
                    <a:pt x="328028" y="269151"/>
                  </a:lnTo>
                  <a:lnTo>
                    <a:pt x="337400" y="270052"/>
                  </a:lnTo>
                  <a:lnTo>
                    <a:pt x="344601" y="272351"/>
                  </a:lnTo>
                  <a:lnTo>
                    <a:pt x="350608" y="275717"/>
                  </a:lnTo>
                  <a:lnTo>
                    <a:pt x="362496" y="284213"/>
                  </a:lnTo>
                  <a:lnTo>
                    <a:pt x="369824" y="288264"/>
                  </a:lnTo>
                  <a:lnTo>
                    <a:pt x="378841" y="291236"/>
                  </a:lnTo>
                  <a:lnTo>
                    <a:pt x="390906" y="292392"/>
                  </a:lnTo>
                  <a:lnTo>
                    <a:pt x="399935" y="292392"/>
                  </a:lnTo>
                  <a:lnTo>
                    <a:pt x="406844" y="290372"/>
                  </a:lnTo>
                  <a:lnTo>
                    <a:pt x="412508" y="287604"/>
                  </a:lnTo>
                  <a:lnTo>
                    <a:pt x="412508" y="276466"/>
                  </a:lnTo>
                  <a:close/>
                </a:path>
                <a:path w="413384" h="398145">
                  <a:moveTo>
                    <a:pt x="412991" y="225463"/>
                  </a:moveTo>
                  <a:lnTo>
                    <a:pt x="412343" y="25819"/>
                  </a:lnTo>
                  <a:lnTo>
                    <a:pt x="401421" y="5295"/>
                  </a:lnTo>
                  <a:lnTo>
                    <a:pt x="401421" y="225463"/>
                  </a:lnTo>
                  <a:lnTo>
                    <a:pt x="400900" y="225729"/>
                  </a:lnTo>
                  <a:lnTo>
                    <a:pt x="390461" y="225818"/>
                  </a:lnTo>
                  <a:lnTo>
                    <a:pt x="381101" y="224917"/>
                  </a:lnTo>
                  <a:lnTo>
                    <a:pt x="373900" y="222618"/>
                  </a:lnTo>
                  <a:lnTo>
                    <a:pt x="367893" y="219252"/>
                  </a:lnTo>
                  <a:lnTo>
                    <a:pt x="354888" y="209727"/>
                  </a:lnTo>
                  <a:lnTo>
                    <a:pt x="344525" y="204622"/>
                  </a:lnTo>
                  <a:lnTo>
                    <a:pt x="337566" y="202577"/>
                  </a:lnTo>
                  <a:lnTo>
                    <a:pt x="318477" y="202577"/>
                  </a:lnTo>
                  <a:lnTo>
                    <a:pt x="311518" y="204622"/>
                  </a:lnTo>
                  <a:lnTo>
                    <a:pt x="301155" y="209727"/>
                  </a:lnTo>
                  <a:lnTo>
                    <a:pt x="288163" y="219252"/>
                  </a:lnTo>
                  <a:lnTo>
                    <a:pt x="282155" y="222618"/>
                  </a:lnTo>
                  <a:lnTo>
                    <a:pt x="274955" y="224917"/>
                  </a:lnTo>
                  <a:lnTo>
                    <a:pt x="265582" y="225818"/>
                  </a:lnTo>
                  <a:lnTo>
                    <a:pt x="256222" y="224917"/>
                  </a:lnTo>
                  <a:lnTo>
                    <a:pt x="249021" y="222618"/>
                  </a:lnTo>
                  <a:lnTo>
                    <a:pt x="243014" y="219252"/>
                  </a:lnTo>
                  <a:lnTo>
                    <a:pt x="229997" y="209727"/>
                  </a:lnTo>
                  <a:lnTo>
                    <a:pt x="219633" y="204622"/>
                  </a:lnTo>
                  <a:lnTo>
                    <a:pt x="212674" y="202577"/>
                  </a:lnTo>
                  <a:lnTo>
                    <a:pt x="193598" y="202577"/>
                  </a:lnTo>
                  <a:lnTo>
                    <a:pt x="186639" y="204622"/>
                  </a:lnTo>
                  <a:lnTo>
                    <a:pt x="176276" y="209727"/>
                  </a:lnTo>
                  <a:lnTo>
                    <a:pt x="163271" y="219252"/>
                  </a:lnTo>
                  <a:lnTo>
                    <a:pt x="157264" y="222618"/>
                  </a:lnTo>
                  <a:lnTo>
                    <a:pt x="150063" y="224917"/>
                  </a:lnTo>
                  <a:lnTo>
                    <a:pt x="140690" y="225818"/>
                  </a:lnTo>
                  <a:lnTo>
                    <a:pt x="131330" y="224917"/>
                  </a:lnTo>
                  <a:lnTo>
                    <a:pt x="124129" y="222618"/>
                  </a:lnTo>
                  <a:lnTo>
                    <a:pt x="118122" y="219252"/>
                  </a:lnTo>
                  <a:lnTo>
                    <a:pt x="105105" y="209727"/>
                  </a:lnTo>
                  <a:lnTo>
                    <a:pt x="94742" y="204622"/>
                  </a:lnTo>
                  <a:lnTo>
                    <a:pt x="87782" y="202577"/>
                  </a:lnTo>
                  <a:lnTo>
                    <a:pt x="68707" y="202577"/>
                  </a:lnTo>
                  <a:lnTo>
                    <a:pt x="61734" y="204622"/>
                  </a:lnTo>
                  <a:lnTo>
                    <a:pt x="51371" y="209727"/>
                  </a:lnTo>
                  <a:lnTo>
                    <a:pt x="38379" y="219252"/>
                  </a:lnTo>
                  <a:lnTo>
                    <a:pt x="32372" y="222618"/>
                  </a:lnTo>
                  <a:lnTo>
                    <a:pt x="25171" y="224917"/>
                  </a:lnTo>
                  <a:lnTo>
                    <a:pt x="15798" y="225818"/>
                  </a:lnTo>
                  <a:lnTo>
                    <a:pt x="12204" y="225793"/>
                  </a:lnTo>
                  <a:lnTo>
                    <a:pt x="12217" y="225463"/>
                  </a:lnTo>
                  <a:lnTo>
                    <a:pt x="11569" y="25819"/>
                  </a:lnTo>
                  <a:lnTo>
                    <a:pt x="11582" y="17932"/>
                  </a:lnTo>
                  <a:lnTo>
                    <a:pt x="17932" y="11582"/>
                  </a:lnTo>
                  <a:lnTo>
                    <a:pt x="394398" y="11582"/>
                  </a:lnTo>
                  <a:lnTo>
                    <a:pt x="400748" y="17932"/>
                  </a:lnTo>
                  <a:lnTo>
                    <a:pt x="401421" y="225463"/>
                  </a:lnTo>
                  <a:lnTo>
                    <a:pt x="401421" y="5295"/>
                  </a:lnTo>
                  <a:lnTo>
                    <a:pt x="396595" y="2032"/>
                  </a:lnTo>
                  <a:lnTo>
                    <a:pt x="386562" y="0"/>
                  </a:lnTo>
                  <a:lnTo>
                    <a:pt x="25781" y="0"/>
                  </a:lnTo>
                  <a:lnTo>
                    <a:pt x="15748" y="2032"/>
                  </a:lnTo>
                  <a:lnTo>
                    <a:pt x="7556" y="7556"/>
                  </a:lnTo>
                  <a:lnTo>
                    <a:pt x="2032" y="15748"/>
                  </a:lnTo>
                  <a:lnTo>
                    <a:pt x="0" y="25819"/>
                  </a:lnTo>
                  <a:lnTo>
                    <a:pt x="647" y="225463"/>
                  </a:lnTo>
                  <a:lnTo>
                    <a:pt x="673" y="232257"/>
                  </a:lnTo>
                  <a:lnTo>
                    <a:pt x="1397" y="232981"/>
                  </a:lnTo>
                  <a:lnTo>
                    <a:pt x="1397" y="233667"/>
                  </a:lnTo>
                  <a:lnTo>
                    <a:pt x="2374" y="233959"/>
                  </a:lnTo>
                  <a:lnTo>
                    <a:pt x="3276" y="234835"/>
                  </a:lnTo>
                  <a:lnTo>
                    <a:pt x="5511" y="234835"/>
                  </a:lnTo>
                  <a:lnTo>
                    <a:pt x="10033" y="235521"/>
                  </a:lnTo>
                  <a:lnTo>
                    <a:pt x="15367" y="235521"/>
                  </a:lnTo>
                  <a:lnTo>
                    <a:pt x="27432" y="234365"/>
                  </a:lnTo>
                  <a:lnTo>
                    <a:pt x="36449" y="231394"/>
                  </a:lnTo>
                  <a:lnTo>
                    <a:pt x="43776" y="227342"/>
                  </a:lnTo>
                  <a:lnTo>
                    <a:pt x="55676" y="218846"/>
                  </a:lnTo>
                  <a:lnTo>
                    <a:pt x="61683" y="215480"/>
                  </a:lnTo>
                  <a:lnTo>
                    <a:pt x="68884" y="213182"/>
                  </a:lnTo>
                  <a:lnTo>
                    <a:pt x="78244" y="212280"/>
                  </a:lnTo>
                  <a:lnTo>
                    <a:pt x="87617" y="213182"/>
                  </a:lnTo>
                  <a:lnTo>
                    <a:pt x="94818" y="215480"/>
                  </a:lnTo>
                  <a:lnTo>
                    <a:pt x="100825" y="218846"/>
                  </a:lnTo>
                  <a:lnTo>
                    <a:pt x="112725" y="227342"/>
                  </a:lnTo>
                  <a:lnTo>
                    <a:pt x="120053" y="231394"/>
                  </a:lnTo>
                  <a:lnTo>
                    <a:pt x="129070" y="234365"/>
                  </a:lnTo>
                  <a:lnTo>
                    <a:pt x="140258" y="235521"/>
                  </a:lnTo>
                  <a:lnTo>
                    <a:pt x="152323" y="234365"/>
                  </a:lnTo>
                  <a:lnTo>
                    <a:pt x="161340" y="231394"/>
                  </a:lnTo>
                  <a:lnTo>
                    <a:pt x="168668" y="227342"/>
                  </a:lnTo>
                  <a:lnTo>
                    <a:pt x="180568" y="218846"/>
                  </a:lnTo>
                  <a:lnTo>
                    <a:pt x="186575" y="215480"/>
                  </a:lnTo>
                  <a:lnTo>
                    <a:pt x="193776" y="213182"/>
                  </a:lnTo>
                  <a:lnTo>
                    <a:pt x="203136" y="212280"/>
                  </a:lnTo>
                  <a:lnTo>
                    <a:pt x="212509" y="213182"/>
                  </a:lnTo>
                  <a:lnTo>
                    <a:pt x="219710" y="215480"/>
                  </a:lnTo>
                  <a:lnTo>
                    <a:pt x="225717" y="218846"/>
                  </a:lnTo>
                  <a:lnTo>
                    <a:pt x="237604" y="227342"/>
                  </a:lnTo>
                  <a:lnTo>
                    <a:pt x="244944" y="231394"/>
                  </a:lnTo>
                  <a:lnTo>
                    <a:pt x="253961" y="234365"/>
                  </a:lnTo>
                  <a:lnTo>
                    <a:pt x="265150" y="235521"/>
                  </a:lnTo>
                  <a:lnTo>
                    <a:pt x="277215" y="234365"/>
                  </a:lnTo>
                  <a:lnTo>
                    <a:pt x="286219" y="231394"/>
                  </a:lnTo>
                  <a:lnTo>
                    <a:pt x="293560" y="227342"/>
                  </a:lnTo>
                  <a:lnTo>
                    <a:pt x="305447" y="218846"/>
                  </a:lnTo>
                  <a:lnTo>
                    <a:pt x="311454" y="215480"/>
                  </a:lnTo>
                  <a:lnTo>
                    <a:pt x="318655" y="213182"/>
                  </a:lnTo>
                  <a:lnTo>
                    <a:pt x="328028" y="212280"/>
                  </a:lnTo>
                  <a:lnTo>
                    <a:pt x="337400" y="213182"/>
                  </a:lnTo>
                  <a:lnTo>
                    <a:pt x="344601" y="215480"/>
                  </a:lnTo>
                  <a:lnTo>
                    <a:pt x="350608" y="218846"/>
                  </a:lnTo>
                  <a:lnTo>
                    <a:pt x="362496" y="227342"/>
                  </a:lnTo>
                  <a:lnTo>
                    <a:pt x="369824" y="231394"/>
                  </a:lnTo>
                  <a:lnTo>
                    <a:pt x="378841" y="234365"/>
                  </a:lnTo>
                  <a:lnTo>
                    <a:pt x="390906" y="235521"/>
                  </a:lnTo>
                  <a:lnTo>
                    <a:pt x="399935" y="235521"/>
                  </a:lnTo>
                  <a:lnTo>
                    <a:pt x="406844" y="233502"/>
                  </a:lnTo>
                  <a:lnTo>
                    <a:pt x="412508" y="230733"/>
                  </a:lnTo>
                  <a:lnTo>
                    <a:pt x="412508" y="229120"/>
                  </a:lnTo>
                  <a:lnTo>
                    <a:pt x="412965" y="228650"/>
                  </a:lnTo>
                  <a:lnTo>
                    <a:pt x="412991" y="2254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9069207" y="4069354"/>
              <a:ext cx="228600" cy="267970"/>
            </a:xfrm>
            <a:custGeom>
              <a:avLst/>
              <a:gdLst/>
              <a:ahLst/>
              <a:cxnLst/>
              <a:rect l="l" t="t" r="r" b="b"/>
              <a:pathLst>
                <a:path w="228600" h="267970">
                  <a:moveTo>
                    <a:pt x="191439" y="0"/>
                  </a:moveTo>
                  <a:lnTo>
                    <a:pt x="37045" y="0"/>
                  </a:lnTo>
                  <a:lnTo>
                    <a:pt x="22626" y="2913"/>
                  </a:lnTo>
                  <a:lnTo>
                    <a:pt x="10850" y="10855"/>
                  </a:lnTo>
                  <a:lnTo>
                    <a:pt x="2911" y="22631"/>
                  </a:lnTo>
                  <a:lnTo>
                    <a:pt x="0" y="37045"/>
                  </a:lnTo>
                  <a:lnTo>
                    <a:pt x="0" y="248653"/>
                  </a:lnTo>
                  <a:lnTo>
                    <a:pt x="228485" y="267881"/>
                  </a:lnTo>
                  <a:lnTo>
                    <a:pt x="228485" y="37045"/>
                  </a:lnTo>
                  <a:lnTo>
                    <a:pt x="225574" y="22631"/>
                  </a:lnTo>
                  <a:lnTo>
                    <a:pt x="217635" y="10855"/>
                  </a:lnTo>
                  <a:lnTo>
                    <a:pt x="205859" y="2913"/>
                  </a:lnTo>
                  <a:lnTo>
                    <a:pt x="191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063670" y="4063817"/>
              <a:ext cx="240029" cy="279400"/>
            </a:xfrm>
            <a:custGeom>
              <a:avLst/>
              <a:gdLst/>
              <a:ahLst/>
              <a:cxnLst/>
              <a:rect l="l" t="t" r="r" b="b"/>
              <a:pathLst>
                <a:path w="240029" h="279400">
                  <a:moveTo>
                    <a:pt x="196976" y="0"/>
                  </a:moveTo>
                  <a:lnTo>
                    <a:pt x="42583" y="0"/>
                  </a:lnTo>
                  <a:lnTo>
                    <a:pt x="26006" y="3351"/>
                  </a:lnTo>
                  <a:lnTo>
                    <a:pt x="12471" y="12476"/>
                  </a:lnTo>
                  <a:lnTo>
                    <a:pt x="3346" y="26008"/>
                  </a:lnTo>
                  <a:lnTo>
                    <a:pt x="0" y="42583"/>
                  </a:lnTo>
                  <a:lnTo>
                    <a:pt x="0" y="257251"/>
                  </a:lnTo>
                  <a:lnTo>
                    <a:pt x="2476" y="259727"/>
                  </a:lnTo>
                  <a:lnTo>
                    <a:pt x="8597" y="259727"/>
                  </a:lnTo>
                  <a:lnTo>
                    <a:pt x="11074" y="257251"/>
                  </a:lnTo>
                  <a:lnTo>
                    <a:pt x="11074" y="254190"/>
                  </a:lnTo>
                  <a:lnTo>
                    <a:pt x="11074" y="42583"/>
                  </a:lnTo>
                  <a:lnTo>
                    <a:pt x="13566" y="30330"/>
                  </a:lnTo>
                  <a:lnTo>
                    <a:pt x="20318" y="20324"/>
                  </a:lnTo>
                  <a:lnTo>
                    <a:pt x="30325" y="13574"/>
                  </a:lnTo>
                  <a:lnTo>
                    <a:pt x="42583" y="11087"/>
                  </a:lnTo>
                  <a:lnTo>
                    <a:pt x="196976" y="11087"/>
                  </a:lnTo>
                  <a:lnTo>
                    <a:pt x="209235" y="13574"/>
                  </a:lnTo>
                  <a:lnTo>
                    <a:pt x="219241" y="20324"/>
                  </a:lnTo>
                  <a:lnTo>
                    <a:pt x="225993" y="30330"/>
                  </a:lnTo>
                  <a:lnTo>
                    <a:pt x="228485" y="42583"/>
                  </a:lnTo>
                  <a:lnTo>
                    <a:pt x="228485" y="276478"/>
                  </a:lnTo>
                  <a:lnTo>
                    <a:pt x="230962" y="278955"/>
                  </a:lnTo>
                  <a:lnTo>
                    <a:pt x="237083" y="278955"/>
                  </a:lnTo>
                  <a:lnTo>
                    <a:pt x="239560" y="276478"/>
                  </a:lnTo>
                  <a:lnTo>
                    <a:pt x="239560" y="42583"/>
                  </a:lnTo>
                  <a:lnTo>
                    <a:pt x="236214" y="26008"/>
                  </a:lnTo>
                  <a:lnTo>
                    <a:pt x="227088" y="12476"/>
                  </a:lnTo>
                  <a:lnTo>
                    <a:pt x="213553" y="3351"/>
                  </a:lnTo>
                  <a:lnTo>
                    <a:pt x="1969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9139425" y="4164277"/>
              <a:ext cx="0" cy="110489"/>
            </a:xfrm>
            <a:custGeom>
              <a:avLst/>
              <a:gdLst/>
              <a:ahLst/>
              <a:cxnLst/>
              <a:rect l="l" t="t" r="r" b="b"/>
              <a:pathLst>
                <a:path h="110489">
                  <a:moveTo>
                    <a:pt x="0" y="0"/>
                  </a:moveTo>
                  <a:lnTo>
                    <a:pt x="0" y="110489"/>
                  </a:lnTo>
                </a:path>
              </a:pathLst>
            </a:custGeom>
            <a:solidFill>
              <a:srgbClr val="C8D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133888" y="4158740"/>
              <a:ext cx="11430" cy="121920"/>
            </a:xfrm>
            <a:custGeom>
              <a:avLst/>
              <a:gdLst/>
              <a:ahLst/>
              <a:cxnLst/>
              <a:rect l="l" t="t" r="r" b="b"/>
              <a:pathLst>
                <a:path w="11429" h="121920">
                  <a:moveTo>
                    <a:pt x="8597" y="0"/>
                  </a:moveTo>
                  <a:lnTo>
                    <a:pt x="2476" y="0"/>
                  </a:lnTo>
                  <a:lnTo>
                    <a:pt x="0" y="2476"/>
                  </a:lnTo>
                  <a:lnTo>
                    <a:pt x="0" y="5537"/>
                  </a:lnTo>
                  <a:lnTo>
                    <a:pt x="0" y="119087"/>
                  </a:lnTo>
                  <a:lnTo>
                    <a:pt x="2476" y="121564"/>
                  </a:lnTo>
                  <a:lnTo>
                    <a:pt x="8597" y="121564"/>
                  </a:lnTo>
                  <a:lnTo>
                    <a:pt x="11087" y="119087"/>
                  </a:lnTo>
                  <a:lnTo>
                    <a:pt x="11087" y="2476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9216692" y="4114154"/>
              <a:ext cx="0" cy="110489"/>
            </a:xfrm>
            <a:custGeom>
              <a:avLst/>
              <a:gdLst/>
              <a:ahLst/>
              <a:cxnLst/>
              <a:rect l="l" t="t" r="r" b="b"/>
              <a:pathLst>
                <a:path h="110489">
                  <a:moveTo>
                    <a:pt x="0" y="0"/>
                  </a:moveTo>
                  <a:lnTo>
                    <a:pt x="0" y="110477"/>
                  </a:lnTo>
                </a:path>
              </a:pathLst>
            </a:custGeom>
            <a:solidFill>
              <a:srgbClr val="C8D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211153" y="4108617"/>
              <a:ext cx="11430" cy="121920"/>
            </a:xfrm>
            <a:custGeom>
              <a:avLst/>
              <a:gdLst/>
              <a:ahLst/>
              <a:cxnLst/>
              <a:rect l="l" t="t" r="r" b="b"/>
              <a:pathLst>
                <a:path w="11429" h="121920">
                  <a:moveTo>
                    <a:pt x="8597" y="0"/>
                  </a:moveTo>
                  <a:lnTo>
                    <a:pt x="2476" y="0"/>
                  </a:lnTo>
                  <a:lnTo>
                    <a:pt x="0" y="2476"/>
                  </a:lnTo>
                  <a:lnTo>
                    <a:pt x="0" y="5537"/>
                  </a:lnTo>
                  <a:lnTo>
                    <a:pt x="0" y="119075"/>
                  </a:lnTo>
                  <a:lnTo>
                    <a:pt x="2476" y="121564"/>
                  </a:lnTo>
                  <a:lnTo>
                    <a:pt x="8597" y="121564"/>
                  </a:lnTo>
                  <a:lnTo>
                    <a:pt x="11087" y="119075"/>
                  </a:lnTo>
                  <a:lnTo>
                    <a:pt x="11087" y="2476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216692" y="4265486"/>
              <a:ext cx="0" cy="24765"/>
            </a:xfrm>
            <a:custGeom>
              <a:avLst/>
              <a:gdLst/>
              <a:ahLst/>
              <a:cxnLst/>
              <a:rect l="l" t="t" r="r" b="b"/>
              <a:pathLst>
                <a:path h="24764">
                  <a:moveTo>
                    <a:pt x="0" y="0"/>
                  </a:moveTo>
                  <a:lnTo>
                    <a:pt x="0" y="24295"/>
                  </a:lnTo>
                </a:path>
              </a:pathLst>
            </a:custGeom>
            <a:solidFill>
              <a:srgbClr val="C8D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9211153" y="4259949"/>
              <a:ext cx="11430" cy="35560"/>
            </a:xfrm>
            <a:custGeom>
              <a:avLst/>
              <a:gdLst/>
              <a:ahLst/>
              <a:cxnLst/>
              <a:rect l="l" t="t" r="r" b="b"/>
              <a:pathLst>
                <a:path w="11429" h="35560">
                  <a:moveTo>
                    <a:pt x="8597" y="0"/>
                  </a:moveTo>
                  <a:lnTo>
                    <a:pt x="2476" y="0"/>
                  </a:lnTo>
                  <a:lnTo>
                    <a:pt x="0" y="2476"/>
                  </a:lnTo>
                  <a:lnTo>
                    <a:pt x="0" y="5537"/>
                  </a:lnTo>
                  <a:lnTo>
                    <a:pt x="0" y="32892"/>
                  </a:lnTo>
                  <a:lnTo>
                    <a:pt x="2476" y="35369"/>
                  </a:lnTo>
                  <a:lnTo>
                    <a:pt x="8597" y="35369"/>
                  </a:lnTo>
                  <a:lnTo>
                    <a:pt x="11087" y="32892"/>
                  </a:lnTo>
                  <a:lnTo>
                    <a:pt x="11087" y="2476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9029849" y="4296459"/>
              <a:ext cx="312420" cy="90170"/>
            </a:xfrm>
            <a:custGeom>
              <a:avLst/>
              <a:gdLst/>
              <a:ahLst/>
              <a:cxnLst/>
              <a:rect l="l" t="t" r="r" b="b"/>
              <a:pathLst>
                <a:path w="312420" h="90170">
                  <a:moveTo>
                    <a:pt x="109575" y="0"/>
                  </a:moveTo>
                  <a:lnTo>
                    <a:pt x="93338" y="2865"/>
                  </a:lnTo>
                  <a:lnTo>
                    <a:pt x="79870" y="10723"/>
                  </a:lnTo>
                  <a:lnTo>
                    <a:pt x="70317" y="22465"/>
                  </a:lnTo>
                  <a:lnTo>
                    <a:pt x="65824" y="36982"/>
                  </a:lnTo>
                  <a:lnTo>
                    <a:pt x="58749" y="30374"/>
                  </a:lnTo>
                  <a:lnTo>
                    <a:pt x="19265" y="30022"/>
                  </a:lnTo>
                  <a:lnTo>
                    <a:pt x="0" y="63998"/>
                  </a:lnTo>
                  <a:lnTo>
                    <a:pt x="7010" y="82068"/>
                  </a:lnTo>
                  <a:lnTo>
                    <a:pt x="29997" y="89916"/>
                  </a:lnTo>
                  <a:lnTo>
                    <a:pt x="258381" y="89916"/>
                  </a:lnTo>
                  <a:lnTo>
                    <a:pt x="283718" y="86865"/>
                  </a:lnTo>
                  <a:lnTo>
                    <a:pt x="300270" y="78465"/>
                  </a:lnTo>
                  <a:lnTo>
                    <a:pt x="309286" y="65843"/>
                  </a:lnTo>
                  <a:lnTo>
                    <a:pt x="312013" y="50126"/>
                  </a:lnTo>
                  <a:lnTo>
                    <a:pt x="308542" y="34257"/>
                  </a:lnTo>
                  <a:lnTo>
                    <a:pt x="299077" y="21299"/>
                  </a:lnTo>
                  <a:lnTo>
                    <a:pt x="285037" y="12563"/>
                  </a:lnTo>
                  <a:lnTo>
                    <a:pt x="267842" y="9359"/>
                  </a:lnTo>
                  <a:lnTo>
                    <a:pt x="253149" y="11685"/>
                  </a:lnTo>
                  <a:lnTo>
                    <a:pt x="240580" y="18127"/>
                  </a:lnTo>
                  <a:lnTo>
                    <a:pt x="230972" y="27881"/>
                  </a:lnTo>
                  <a:lnTo>
                    <a:pt x="225158" y="40144"/>
                  </a:lnTo>
                  <a:lnTo>
                    <a:pt x="219423" y="32287"/>
                  </a:lnTo>
                  <a:lnTo>
                    <a:pt x="211656" y="26157"/>
                  </a:lnTo>
                  <a:lnTo>
                    <a:pt x="202267" y="22172"/>
                  </a:lnTo>
                  <a:lnTo>
                    <a:pt x="191668" y="20751"/>
                  </a:lnTo>
                  <a:lnTo>
                    <a:pt x="177086" y="23469"/>
                  </a:lnTo>
                  <a:lnTo>
                    <a:pt x="165177" y="30880"/>
                  </a:lnTo>
                  <a:lnTo>
                    <a:pt x="157148" y="41872"/>
                  </a:lnTo>
                  <a:lnTo>
                    <a:pt x="154203" y="55333"/>
                  </a:lnTo>
                  <a:lnTo>
                    <a:pt x="150723" y="55333"/>
                  </a:lnTo>
                  <a:lnTo>
                    <a:pt x="152603" y="50800"/>
                  </a:lnTo>
                  <a:lnTo>
                    <a:pt x="153746" y="45923"/>
                  </a:lnTo>
                  <a:lnTo>
                    <a:pt x="153746" y="40767"/>
                  </a:lnTo>
                  <a:lnTo>
                    <a:pt x="150275" y="24897"/>
                  </a:lnTo>
                  <a:lnTo>
                    <a:pt x="140809" y="11939"/>
                  </a:lnTo>
                  <a:lnTo>
                    <a:pt x="126769" y="3203"/>
                  </a:lnTo>
                  <a:lnTo>
                    <a:pt x="109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976004" y="4290923"/>
              <a:ext cx="419734" cy="137795"/>
            </a:xfrm>
            <a:custGeom>
              <a:avLst/>
              <a:gdLst/>
              <a:ahLst/>
              <a:cxnLst/>
              <a:rect l="l" t="t" r="r" b="b"/>
              <a:pathLst>
                <a:path w="419734" h="137795">
                  <a:moveTo>
                    <a:pt x="371297" y="54775"/>
                  </a:moveTo>
                  <a:lnTo>
                    <a:pt x="371144" y="53390"/>
                  </a:lnTo>
                  <a:lnTo>
                    <a:pt x="371017" y="52285"/>
                  </a:lnTo>
                  <a:lnTo>
                    <a:pt x="370928" y="51435"/>
                  </a:lnTo>
                  <a:lnTo>
                    <a:pt x="370801" y="50292"/>
                  </a:lnTo>
                  <a:lnTo>
                    <a:pt x="370700" y="49339"/>
                  </a:lnTo>
                  <a:lnTo>
                    <a:pt x="370586" y="48285"/>
                  </a:lnTo>
                  <a:lnTo>
                    <a:pt x="370459" y="47142"/>
                  </a:lnTo>
                  <a:lnTo>
                    <a:pt x="370370" y="46304"/>
                  </a:lnTo>
                  <a:lnTo>
                    <a:pt x="367411" y="37503"/>
                  </a:lnTo>
                  <a:lnTo>
                    <a:pt x="362775" y="29603"/>
                  </a:lnTo>
                  <a:lnTo>
                    <a:pt x="360133" y="26644"/>
                  </a:lnTo>
                  <a:lnTo>
                    <a:pt x="360133" y="57899"/>
                  </a:lnTo>
                  <a:lnTo>
                    <a:pt x="359930" y="60452"/>
                  </a:lnTo>
                  <a:lnTo>
                    <a:pt x="359892" y="60871"/>
                  </a:lnTo>
                  <a:lnTo>
                    <a:pt x="359765" y="62407"/>
                  </a:lnTo>
                  <a:lnTo>
                    <a:pt x="359702" y="63004"/>
                  </a:lnTo>
                  <a:lnTo>
                    <a:pt x="335800" y="87160"/>
                  </a:lnTo>
                  <a:lnTo>
                    <a:pt x="335584" y="87160"/>
                  </a:lnTo>
                  <a:lnTo>
                    <a:pt x="325399" y="89166"/>
                  </a:lnTo>
                  <a:lnTo>
                    <a:pt x="312216" y="89916"/>
                  </a:lnTo>
                  <a:lnTo>
                    <a:pt x="83832" y="89916"/>
                  </a:lnTo>
                  <a:lnTo>
                    <a:pt x="74104" y="89916"/>
                  </a:lnTo>
                  <a:lnTo>
                    <a:pt x="68211" y="87160"/>
                  </a:lnTo>
                  <a:lnTo>
                    <a:pt x="61099" y="79959"/>
                  </a:lnTo>
                  <a:lnTo>
                    <a:pt x="59385" y="74955"/>
                  </a:lnTo>
                  <a:lnTo>
                    <a:pt x="59359" y="63461"/>
                  </a:lnTo>
                  <a:lnTo>
                    <a:pt x="61099" y="57226"/>
                  </a:lnTo>
                  <a:lnTo>
                    <a:pt x="64071" y="51993"/>
                  </a:lnTo>
                  <a:lnTo>
                    <a:pt x="67017" y="46736"/>
                  </a:lnTo>
                  <a:lnTo>
                    <a:pt x="71158" y="42583"/>
                  </a:lnTo>
                  <a:lnTo>
                    <a:pt x="81991" y="37503"/>
                  </a:lnTo>
                  <a:lnTo>
                    <a:pt x="88087" y="36271"/>
                  </a:lnTo>
                  <a:lnTo>
                    <a:pt x="104114" y="36271"/>
                  </a:lnTo>
                  <a:lnTo>
                    <a:pt x="112052" y="41071"/>
                  </a:lnTo>
                  <a:lnTo>
                    <a:pt x="115112" y="45681"/>
                  </a:lnTo>
                  <a:lnTo>
                    <a:pt x="116395" y="47561"/>
                  </a:lnTo>
                  <a:lnTo>
                    <a:pt x="125171" y="43078"/>
                  </a:lnTo>
                  <a:lnTo>
                    <a:pt x="125323" y="42583"/>
                  </a:lnTo>
                  <a:lnTo>
                    <a:pt x="128943" y="30911"/>
                  </a:lnTo>
                  <a:lnTo>
                    <a:pt x="129019" y="30645"/>
                  </a:lnTo>
                  <a:lnTo>
                    <a:pt x="137312" y="20472"/>
                  </a:lnTo>
                  <a:lnTo>
                    <a:pt x="149098" y="13601"/>
                  </a:lnTo>
                  <a:lnTo>
                    <a:pt x="163410" y="11074"/>
                  </a:lnTo>
                  <a:lnTo>
                    <a:pt x="171284" y="11811"/>
                  </a:lnTo>
                  <a:lnTo>
                    <a:pt x="200939" y="38265"/>
                  </a:lnTo>
                  <a:lnTo>
                    <a:pt x="201472" y="41071"/>
                  </a:lnTo>
                  <a:lnTo>
                    <a:pt x="201574" y="41948"/>
                  </a:lnTo>
                  <a:lnTo>
                    <a:pt x="201701" y="43078"/>
                  </a:lnTo>
                  <a:lnTo>
                    <a:pt x="201815" y="44208"/>
                  </a:lnTo>
                  <a:lnTo>
                    <a:pt x="201866" y="51435"/>
                  </a:lnTo>
                  <a:lnTo>
                    <a:pt x="201091" y="54775"/>
                  </a:lnTo>
                  <a:lnTo>
                    <a:pt x="198729" y="60452"/>
                  </a:lnTo>
                  <a:lnTo>
                    <a:pt x="198818" y="61277"/>
                  </a:lnTo>
                  <a:lnTo>
                    <a:pt x="198920" y="62407"/>
                  </a:lnTo>
                  <a:lnTo>
                    <a:pt x="200977" y="65493"/>
                  </a:lnTo>
                  <a:lnTo>
                    <a:pt x="202704" y="66408"/>
                  </a:lnTo>
                  <a:lnTo>
                    <a:pt x="209499" y="66408"/>
                  </a:lnTo>
                  <a:lnTo>
                    <a:pt x="210934" y="65824"/>
                  </a:lnTo>
                  <a:lnTo>
                    <a:pt x="212991" y="63754"/>
                  </a:lnTo>
                  <a:lnTo>
                    <a:pt x="213309" y="63004"/>
                  </a:lnTo>
                  <a:lnTo>
                    <a:pt x="213563" y="62407"/>
                  </a:lnTo>
                  <a:lnTo>
                    <a:pt x="236524" y="31838"/>
                  </a:lnTo>
                  <a:lnTo>
                    <a:pt x="245503" y="31838"/>
                  </a:lnTo>
                  <a:lnTo>
                    <a:pt x="275183" y="50292"/>
                  </a:lnTo>
                  <a:lnTo>
                    <a:pt x="277355" y="51435"/>
                  </a:lnTo>
                  <a:lnTo>
                    <a:pt x="281876" y="50927"/>
                  </a:lnTo>
                  <a:lnTo>
                    <a:pt x="283743" y="49339"/>
                  </a:lnTo>
                  <a:lnTo>
                    <a:pt x="284226" y="47561"/>
                  </a:lnTo>
                  <a:lnTo>
                    <a:pt x="284340" y="47142"/>
                  </a:lnTo>
                  <a:lnTo>
                    <a:pt x="284975" y="45821"/>
                  </a:lnTo>
                  <a:lnTo>
                    <a:pt x="285038" y="45681"/>
                  </a:lnTo>
                  <a:lnTo>
                    <a:pt x="289344" y="36614"/>
                  </a:lnTo>
                  <a:lnTo>
                    <a:pt x="297700" y="28143"/>
                  </a:lnTo>
                  <a:lnTo>
                    <a:pt x="308711" y="22491"/>
                  </a:lnTo>
                  <a:lnTo>
                    <a:pt x="321449" y="20472"/>
                  </a:lnTo>
                  <a:lnTo>
                    <a:pt x="322072" y="20472"/>
                  </a:lnTo>
                  <a:lnTo>
                    <a:pt x="357251" y="41948"/>
                  </a:lnTo>
                  <a:lnTo>
                    <a:pt x="359422" y="48285"/>
                  </a:lnTo>
                  <a:lnTo>
                    <a:pt x="359549" y="48653"/>
                  </a:lnTo>
                  <a:lnTo>
                    <a:pt x="359625" y="49339"/>
                  </a:lnTo>
                  <a:lnTo>
                    <a:pt x="359727" y="50292"/>
                  </a:lnTo>
                  <a:lnTo>
                    <a:pt x="359854" y="51435"/>
                  </a:lnTo>
                  <a:lnTo>
                    <a:pt x="359943" y="52285"/>
                  </a:lnTo>
                  <a:lnTo>
                    <a:pt x="360070" y="53390"/>
                  </a:lnTo>
                  <a:lnTo>
                    <a:pt x="360133" y="57899"/>
                  </a:lnTo>
                  <a:lnTo>
                    <a:pt x="360133" y="26644"/>
                  </a:lnTo>
                  <a:lnTo>
                    <a:pt x="356666" y="22758"/>
                  </a:lnTo>
                  <a:lnTo>
                    <a:pt x="321678" y="9347"/>
                  </a:lnTo>
                  <a:lnTo>
                    <a:pt x="304660" y="12052"/>
                  </a:lnTo>
                  <a:lnTo>
                    <a:pt x="305079" y="12052"/>
                  </a:lnTo>
                  <a:lnTo>
                    <a:pt x="291134" y="19202"/>
                  </a:lnTo>
                  <a:lnTo>
                    <a:pt x="280289" y="30238"/>
                  </a:lnTo>
                  <a:lnTo>
                    <a:pt x="278015" y="35026"/>
                  </a:lnTo>
                  <a:lnTo>
                    <a:pt x="277253" y="33972"/>
                  </a:lnTo>
                  <a:lnTo>
                    <a:pt x="274548" y="31838"/>
                  </a:lnTo>
                  <a:lnTo>
                    <a:pt x="268325" y="26924"/>
                  </a:lnTo>
                  <a:lnTo>
                    <a:pt x="257860" y="22491"/>
                  </a:lnTo>
                  <a:lnTo>
                    <a:pt x="258457" y="22491"/>
                  </a:lnTo>
                  <a:lnTo>
                    <a:pt x="245503" y="20751"/>
                  </a:lnTo>
                  <a:lnTo>
                    <a:pt x="236931" y="21551"/>
                  </a:lnTo>
                  <a:lnTo>
                    <a:pt x="228904" y="23850"/>
                  </a:lnTo>
                  <a:lnTo>
                    <a:pt x="221627" y="27508"/>
                  </a:lnTo>
                  <a:lnTo>
                    <a:pt x="215252" y="32346"/>
                  </a:lnTo>
                  <a:lnTo>
                    <a:pt x="211848" y="36156"/>
                  </a:lnTo>
                  <a:lnTo>
                    <a:pt x="209156" y="28143"/>
                  </a:lnTo>
                  <a:lnTo>
                    <a:pt x="204520" y="20243"/>
                  </a:lnTo>
                  <a:lnTo>
                    <a:pt x="203327" y="18910"/>
                  </a:lnTo>
                  <a:lnTo>
                    <a:pt x="203327" y="53390"/>
                  </a:lnTo>
                  <a:lnTo>
                    <a:pt x="202552" y="60452"/>
                  </a:lnTo>
                  <a:lnTo>
                    <a:pt x="202501" y="60871"/>
                  </a:lnTo>
                  <a:lnTo>
                    <a:pt x="203327" y="53390"/>
                  </a:lnTo>
                  <a:lnTo>
                    <a:pt x="203327" y="18910"/>
                  </a:lnTo>
                  <a:lnTo>
                    <a:pt x="163410" y="0"/>
                  </a:lnTo>
                  <a:lnTo>
                    <a:pt x="145262" y="3213"/>
                  </a:lnTo>
                  <a:lnTo>
                    <a:pt x="130111" y="12052"/>
                  </a:lnTo>
                  <a:lnTo>
                    <a:pt x="119291" y="25361"/>
                  </a:lnTo>
                  <a:lnTo>
                    <a:pt x="117119" y="32346"/>
                  </a:lnTo>
                  <a:lnTo>
                    <a:pt x="117081" y="32512"/>
                  </a:lnTo>
                  <a:lnTo>
                    <a:pt x="111899" y="29222"/>
                  </a:lnTo>
                  <a:lnTo>
                    <a:pt x="103327" y="26276"/>
                  </a:lnTo>
                  <a:lnTo>
                    <a:pt x="93497" y="25184"/>
                  </a:lnTo>
                  <a:lnTo>
                    <a:pt x="86410" y="25184"/>
                  </a:lnTo>
                  <a:lnTo>
                    <a:pt x="78066" y="26924"/>
                  </a:lnTo>
                  <a:lnTo>
                    <a:pt x="78409" y="26924"/>
                  </a:lnTo>
                  <a:lnTo>
                    <a:pt x="64135" y="33705"/>
                  </a:lnTo>
                  <a:lnTo>
                    <a:pt x="63677" y="33972"/>
                  </a:lnTo>
                  <a:lnTo>
                    <a:pt x="58280" y="39725"/>
                  </a:lnTo>
                  <a:lnTo>
                    <a:pt x="50571" y="53390"/>
                  </a:lnTo>
                  <a:lnTo>
                    <a:pt x="48552" y="60452"/>
                  </a:lnTo>
                  <a:lnTo>
                    <a:pt x="48425" y="60871"/>
                  </a:lnTo>
                  <a:lnTo>
                    <a:pt x="48310" y="61277"/>
                  </a:lnTo>
                  <a:lnTo>
                    <a:pt x="48272" y="77101"/>
                  </a:lnTo>
                  <a:lnTo>
                    <a:pt x="50736" y="85255"/>
                  </a:lnTo>
                  <a:lnTo>
                    <a:pt x="83832" y="100990"/>
                  </a:lnTo>
                  <a:lnTo>
                    <a:pt x="312216" y="100990"/>
                  </a:lnTo>
                  <a:lnTo>
                    <a:pt x="357695" y="88226"/>
                  </a:lnTo>
                  <a:lnTo>
                    <a:pt x="371208" y="57899"/>
                  </a:lnTo>
                  <a:lnTo>
                    <a:pt x="371297" y="54775"/>
                  </a:lnTo>
                  <a:close/>
                </a:path>
                <a:path w="419734" h="137795">
                  <a:moveTo>
                    <a:pt x="419417" y="128181"/>
                  </a:moveTo>
                  <a:lnTo>
                    <a:pt x="416750" y="125526"/>
                  </a:lnTo>
                  <a:lnTo>
                    <a:pt x="2667" y="125526"/>
                  </a:lnTo>
                  <a:lnTo>
                    <a:pt x="0" y="128181"/>
                  </a:lnTo>
                  <a:lnTo>
                    <a:pt x="0" y="134747"/>
                  </a:lnTo>
                  <a:lnTo>
                    <a:pt x="2667" y="137401"/>
                  </a:lnTo>
                  <a:lnTo>
                    <a:pt x="5943" y="137401"/>
                  </a:lnTo>
                  <a:lnTo>
                    <a:pt x="416750" y="137401"/>
                  </a:lnTo>
                  <a:lnTo>
                    <a:pt x="419417" y="134747"/>
                  </a:lnTo>
                  <a:lnTo>
                    <a:pt x="419417" y="12818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4" name="object 74"/>
          <p:cNvGrpSpPr/>
          <p:nvPr/>
        </p:nvGrpSpPr>
        <p:grpSpPr>
          <a:xfrm>
            <a:off x="5693388" y="3895030"/>
            <a:ext cx="419734" cy="436245"/>
            <a:chOff x="5693388" y="3895030"/>
            <a:chExt cx="419734" cy="436245"/>
          </a:xfrm>
        </p:grpSpPr>
        <p:sp>
          <p:nvSpPr>
            <p:cNvPr id="75" name="object 75"/>
            <p:cNvSpPr/>
            <p:nvPr/>
          </p:nvSpPr>
          <p:spPr>
            <a:xfrm>
              <a:off x="5694350" y="3895039"/>
              <a:ext cx="413384" cy="398145"/>
            </a:xfrm>
            <a:custGeom>
              <a:avLst/>
              <a:gdLst/>
              <a:ahLst/>
              <a:cxnLst/>
              <a:rect l="l" t="t" r="r" b="b"/>
              <a:pathLst>
                <a:path w="413385" h="398145">
                  <a:moveTo>
                    <a:pt x="346646" y="51600"/>
                  </a:moveTo>
                  <a:lnTo>
                    <a:pt x="342188" y="47129"/>
                  </a:lnTo>
                  <a:lnTo>
                    <a:pt x="335089" y="47129"/>
                  </a:lnTo>
                  <a:lnTo>
                    <a:pt x="335089" y="58699"/>
                  </a:lnTo>
                  <a:lnTo>
                    <a:pt x="335089" y="111620"/>
                  </a:lnTo>
                  <a:lnTo>
                    <a:pt x="71183" y="111620"/>
                  </a:lnTo>
                  <a:lnTo>
                    <a:pt x="71183" y="58699"/>
                  </a:lnTo>
                  <a:lnTo>
                    <a:pt x="335089" y="58699"/>
                  </a:lnTo>
                  <a:lnTo>
                    <a:pt x="335089" y="47129"/>
                  </a:lnTo>
                  <a:lnTo>
                    <a:pt x="64084" y="47129"/>
                  </a:lnTo>
                  <a:lnTo>
                    <a:pt x="59613" y="51600"/>
                  </a:lnTo>
                  <a:lnTo>
                    <a:pt x="59613" y="118719"/>
                  </a:lnTo>
                  <a:lnTo>
                    <a:pt x="64084" y="123190"/>
                  </a:lnTo>
                  <a:lnTo>
                    <a:pt x="336664" y="123190"/>
                  </a:lnTo>
                  <a:lnTo>
                    <a:pt x="342188" y="123190"/>
                  </a:lnTo>
                  <a:lnTo>
                    <a:pt x="346646" y="118719"/>
                  </a:lnTo>
                  <a:lnTo>
                    <a:pt x="346646" y="111620"/>
                  </a:lnTo>
                  <a:lnTo>
                    <a:pt x="346646" y="58699"/>
                  </a:lnTo>
                  <a:lnTo>
                    <a:pt x="346646" y="57111"/>
                  </a:lnTo>
                  <a:lnTo>
                    <a:pt x="346646" y="51600"/>
                  </a:lnTo>
                  <a:close/>
                </a:path>
                <a:path w="413385" h="398145">
                  <a:moveTo>
                    <a:pt x="412508" y="381927"/>
                  </a:moveTo>
                  <a:lnTo>
                    <a:pt x="406933" y="385533"/>
                  </a:lnTo>
                  <a:lnTo>
                    <a:pt x="400888" y="388061"/>
                  </a:lnTo>
                  <a:lnTo>
                    <a:pt x="390461" y="388150"/>
                  </a:lnTo>
                  <a:lnTo>
                    <a:pt x="381101" y="387248"/>
                  </a:lnTo>
                  <a:lnTo>
                    <a:pt x="373888" y="384949"/>
                  </a:lnTo>
                  <a:lnTo>
                    <a:pt x="367880" y="381584"/>
                  </a:lnTo>
                  <a:lnTo>
                    <a:pt x="354876" y="372071"/>
                  </a:lnTo>
                  <a:lnTo>
                    <a:pt x="344512" y="366953"/>
                  </a:lnTo>
                  <a:lnTo>
                    <a:pt x="337553" y="364909"/>
                  </a:lnTo>
                  <a:lnTo>
                    <a:pt x="318477" y="364909"/>
                  </a:lnTo>
                  <a:lnTo>
                    <a:pt x="311518" y="366953"/>
                  </a:lnTo>
                  <a:lnTo>
                    <a:pt x="301155" y="372071"/>
                  </a:lnTo>
                  <a:lnTo>
                    <a:pt x="288150" y="381584"/>
                  </a:lnTo>
                  <a:lnTo>
                    <a:pt x="282143" y="384949"/>
                  </a:lnTo>
                  <a:lnTo>
                    <a:pt x="274942" y="387248"/>
                  </a:lnTo>
                  <a:lnTo>
                    <a:pt x="265569" y="388150"/>
                  </a:lnTo>
                  <a:lnTo>
                    <a:pt x="256209" y="387248"/>
                  </a:lnTo>
                  <a:lnTo>
                    <a:pt x="249008" y="384949"/>
                  </a:lnTo>
                  <a:lnTo>
                    <a:pt x="243001" y="381584"/>
                  </a:lnTo>
                  <a:lnTo>
                    <a:pt x="229997" y="372071"/>
                  </a:lnTo>
                  <a:lnTo>
                    <a:pt x="219633" y="366953"/>
                  </a:lnTo>
                  <a:lnTo>
                    <a:pt x="212674" y="364909"/>
                  </a:lnTo>
                  <a:lnTo>
                    <a:pt x="193586" y="364909"/>
                  </a:lnTo>
                  <a:lnTo>
                    <a:pt x="186626" y="366953"/>
                  </a:lnTo>
                  <a:lnTo>
                    <a:pt x="176263" y="372071"/>
                  </a:lnTo>
                  <a:lnTo>
                    <a:pt x="163271" y="381584"/>
                  </a:lnTo>
                  <a:lnTo>
                    <a:pt x="157264" y="384949"/>
                  </a:lnTo>
                  <a:lnTo>
                    <a:pt x="150050" y="387248"/>
                  </a:lnTo>
                  <a:lnTo>
                    <a:pt x="140677" y="388150"/>
                  </a:lnTo>
                  <a:lnTo>
                    <a:pt x="131318" y="387248"/>
                  </a:lnTo>
                  <a:lnTo>
                    <a:pt x="124117" y="384949"/>
                  </a:lnTo>
                  <a:lnTo>
                    <a:pt x="118110" y="381584"/>
                  </a:lnTo>
                  <a:lnTo>
                    <a:pt x="105105" y="372059"/>
                  </a:lnTo>
                  <a:lnTo>
                    <a:pt x="94742" y="366953"/>
                  </a:lnTo>
                  <a:lnTo>
                    <a:pt x="87782" y="364909"/>
                  </a:lnTo>
                  <a:lnTo>
                    <a:pt x="68694" y="364909"/>
                  </a:lnTo>
                  <a:lnTo>
                    <a:pt x="61734" y="366953"/>
                  </a:lnTo>
                  <a:lnTo>
                    <a:pt x="51371" y="372059"/>
                  </a:lnTo>
                  <a:lnTo>
                    <a:pt x="38366" y="381584"/>
                  </a:lnTo>
                  <a:lnTo>
                    <a:pt x="32359" y="384949"/>
                  </a:lnTo>
                  <a:lnTo>
                    <a:pt x="25158" y="387248"/>
                  </a:lnTo>
                  <a:lnTo>
                    <a:pt x="15786" y="388150"/>
                  </a:lnTo>
                  <a:lnTo>
                    <a:pt x="9779" y="388099"/>
                  </a:lnTo>
                  <a:lnTo>
                    <a:pt x="5232" y="387235"/>
                  </a:lnTo>
                  <a:lnTo>
                    <a:pt x="1384" y="385826"/>
                  </a:lnTo>
                  <a:lnTo>
                    <a:pt x="1384" y="395998"/>
                  </a:lnTo>
                  <a:lnTo>
                    <a:pt x="5422" y="397154"/>
                  </a:lnTo>
                  <a:lnTo>
                    <a:pt x="10020" y="397852"/>
                  </a:lnTo>
                  <a:lnTo>
                    <a:pt x="15354" y="397852"/>
                  </a:lnTo>
                  <a:lnTo>
                    <a:pt x="27419" y="396697"/>
                  </a:lnTo>
                  <a:lnTo>
                    <a:pt x="36436" y="393725"/>
                  </a:lnTo>
                  <a:lnTo>
                    <a:pt x="43776" y="389674"/>
                  </a:lnTo>
                  <a:lnTo>
                    <a:pt x="55664" y="381177"/>
                  </a:lnTo>
                  <a:lnTo>
                    <a:pt x="61671" y="377812"/>
                  </a:lnTo>
                  <a:lnTo>
                    <a:pt x="68872" y="375513"/>
                  </a:lnTo>
                  <a:lnTo>
                    <a:pt x="78232" y="374611"/>
                  </a:lnTo>
                  <a:lnTo>
                    <a:pt x="87604" y="375513"/>
                  </a:lnTo>
                  <a:lnTo>
                    <a:pt x="94818" y="377812"/>
                  </a:lnTo>
                  <a:lnTo>
                    <a:pt x="100825" y="381177"/>
                  </a:lnTo>
                  <a:lnTo>
                    <a:pt x="112712" y="389674"/>
                  </a:lnTo>
                  <a:lnTo>
                    <a:pt x="120040" y="393725"/>
                  </a:lnTo>
                  <a:lnTo>
                    <a:pt x="129057" y="396697"/>
                  </a:lnTo>
                  <a:lnTo>
                    <a:pt x="140246" y="397852"/>
                  </a:lnTo>
                  <a:lnTo>
                    <a:pt x="152323" y="396697"/>
                  </a:lnTo>
                  <a:lnTo>
                    <a:pt x="161340" y="393725"/>
                  </a:lnTo>
                  <a:lnTo>
                    <a:pt x="168668" y="389674"/>
                  </a:lnTo>
                  <a:lnTo>
                    <a:pt x="180555" y="381177"/>
                  </a:lnTo>
                  <a:lnTo>
                    <a:pt x="186563" y="377812"/>
                  </a:lnTo>
                  <a:lnTo>
                    <a:pt x="193763" y="375513"/>
                  </a:lnTo>
                  <a:lnTo>
                    <a:pt x="203123" y="374611"/>
                  </a:lnTo>
                  <a:lnTo>
                    <a:pt x="212496" y="375513"/>
                  </a:lnTo>
                  <a:lnTo>
                    <a:pt x="219710" y="377812"/>
                  </a:lnTo>
                  <a:lnTo>
                    <a:pt x="225717" y="381177"/>
                  </a:lnTo>
                  <a:lnTo>
                    <a:pt x="237604" y="389674"/>
                  </a:lnTo>
                  <a:lnTo>
                    <a:pt x="244932" y="393725"/>
                  </a:lnTo>
                  <a:lnTo>
                    <a:pt x="253949" y="396697"/>
                  </a:lnTo>
                  <a:lnTo>
                    <a:pt x="265137" y="397852"/>
                  </a:lnTo>
                  <a:lnTo>
                    <a:pt x="277202" y="396697"/>
                  </a:lnTo>
                  <a:lnTo>
                    <a:pt x="286219" y="393725"/>
                  </a:lnTo>
                  <a:lnTo>
                    <a:pt x="293560" y="389674"/>
                  </a:lnTo>
                  <a:lnTo>
                    <a:pt x="305447" y="381177"/>
                  </a:lnTo>
                  <a:lnTo>
                    <a:pt x="311454" y="377812"/>
                  </a:lnTo>
                  <a:lnTo>
                    <a:pt x="318655" y="375513"/>
                  </a:lnTo>
                  <a:lnTo>
                    <a:pt x="328015" y="374611"/>
                  </a:lnTo>
                  <a:lnTo>
                    <a:pt x="337388" y="375513"/>
                  </a:lnTo>
                  <a:lnTo>
                    <a:pt x="344589" y="377812"/>
                  </a:lnTo>
                  <a:lnTo>
                    <a:pt x="350596" y="381177"/>
                  </a:lnTo>
                  <a:lnTo>
                    <a:pt x="362483" y="389674"/>
                  </a:lnTo>
                  <a:lnTo>
                    <a:pt x="369824" y="393725"/>
                  </a:lnTo>
                  <a:lnTo>
                    <a:pt x="378841" y="396697"/>
                  </a:lnTo>
                  <a:lnTo>
                    <a:pt x="390893" y="397852"/>
                  </a:lnTo>
                  <a:lnTo>
                    <a:pt x="399923" y="397852"/>
                  </a:lnTo>
                  <a:lnTo>
                    <a:pt x="406844" y="395833"/>
                  </a:lnTo>
                  <a:lnTo>
                    <a:pt x="412508" y="393065"/>
                  </a:lnTo>
                  <a:lnTo>
                    <a:pt x="412508" y="381927"/>
                  </a:lnTo>
                  <a:close/>
                </a:path>
                <a:path w="413385" h="398145">
                  <a:moveTo>
                    <a:pt x="412508" y="328739"/>
                  </a:moveTo>
                  <a:lnTo>
                    <a:pt x="406946" y="332346"/>
                  </a:lnTo>
                  <a:lnTo>
                    <a:pt x="400900" y="334873"/>
                  </a:lnTo>
                  <a:lnTo>
                    <a:pt x="390461" y="334962"/>
                  </a:lnTo>
                  <a:lnTo>
                    <a:pt x="381088" y="334060"/>
                  </a:lnTo>
                  <a:lnTo>
                    <a:pt x="373888" y="331749"/>
                  </a:lnTo>
                  <a:lnTo>
                    <a:pt x="367880" y="328383"/>
                  </a:lnTo>
                  <a:lnTo>
                    <a:pt x="354888" y="318871"/>
                  </a:lnTo>
                  <a:lnTo>
                    <a:pt x="344525" y="313766"/>
                  </a:lnTo>
                  <a:lnTo>
                    <a:pt x="337566" y="311721"/>
                  </a:lnTo>
                  <a:lnTo>
                    <a:pt x="318477" y="311721"/>
                  </a:lnTo>
                  <a:lnTo>
                    <a:pt x="311518" y="313766"/>
                  </a:lnTo>
                  <a:lnTo>
                    <a:pt x="301155" y="318871"/>
                  </a:lnTo>
                  <a:lnTo>
                    <a:pt x="288150" y="328383"/>
                  </a:lnTo>
                  <a:lnTo>
                    <a:pt x="282143" y="331749"/>
                  </a:lnTo>
                  <a:lnTo>
                    <a:pt x="274942" y="334060"/>
                  </a:lnTo>
                  <a:lnTo>
                    <a:pt x="265582" y="334962"/>
                  </a:lnTo>
                  <a:lnTo>
                    <a:pt x="256209" y="334060"/>
                  </a:lnTo>
                  <a:lnTo>
                    <a:pt x="249008" y="331749"/>
                  </a:lnTo>
                  <a:lnTo>
                    <a:pt x="243001" y="328383"/>
                  </a:lnTo>
                  <a:lnTo>
                    <a:pt x="229997" y="318871"/>
                  </a:lnTo>
                  <a:lnTo>
                    <a:pt x="219633" y="313766"/>
                  </a:lnTo>
                  <a:lnTo>
                    <a:pt x="212674" y="311721"/>
                  </a:lnTo>
                  <a:lnTo>
                    <a:pt x="193598" y="311721"/>
                  </a:lnTo>
                  <a:lnTo>
                    <a:pt x="186639" y="313766"/>
                  </a:lnTo>
                  <a:lnTo>
                    <a:pt x="176276" y="318871"/>
                  </a:lnTo>
                  <a:lnTo>
                    <a:pt x="163271" y="328383"/>
                  </a:lnTo>
                  <a:lnTo>
                    <a:pt x="157264" y="331749"/>
                  </a:lnTo>
                  <a:lnTo>
                    <a:pt x="150050" y="334060"/>
                  </a:lnTo>
                  <a:lnTo>
                    <a:pt x="140690" y="334962"/>
                  </a:lnTo>
                  <a:lnTo>
                    <a:pt x="131318" y="334060"/>
                  </a:lnTo>
                  <a:lnTo>
                    <a:pt x="124117" y="331749"/>
                  </a:lnTo>
                  <a:lnTo>
                    <a:pt x="118110" y="328383"/>
                  </a:lnTo>
                  <a:lnTo>
                    <a:pt x="105117" y="318871"/>
                  </a:lnTo>
                  <a:lnTo>
                    <a:pt x="94742" y="313766"/>
                  </a:lnTo>
                  <a:lnTo>
                    <a:pt x="87782" y="311721"/>
                  </a:lnTo>
                  <a:lnTo>
                    <a:pt x="68707" y="311721"/>
                  </a:lnTo>
                  <a:lnTo>
                    <a:pt x="61747" y="313766"/>
                  </a:lnTo>
                  <a:lnTo>
                    <a:pt x="51384" y="318871"/>
                  </a:lnTo>
                  <a:lnTo>
                    <a:pt x="38366" y="328383"/>
                  </a:lnTo>
                  <a:lnTo>
                    <a:pt x="32359" y="331749"/>
                  </a:lnTo>
                  <a:lnTo>
                    <a:pt x="25158" y="334060"/>
                  </a:lnTo>
                  <a:lnTo>
                    <a:pt x="15798" y="334962"/>
                  </a:lnTo>
                  <a:lnTo>
                    <a:pt x="9791" y="334911"/>
                  </a:lnTo>
                  <a:lnTo>
                    <a:pt x="5245" y="334048"/>
                  </a:lnTo>
                  <a:lnTo>
                    <a:pt x="1397" y="332638"/>
                  </a:lnTo>
                  <a:lnTo>
                    <a:pt x="1397" y="342811"/>
                  </a:lnTo>
                  <a:lnTo>
                    <a:pt x="5435" y="343966"/>
                  </a:lnTo>
                  <a:lnTo>
                    <a:pt x="10033" y="344665"/>
                  </a:lnTo>
                  <a:lnTo>
                    <a:pt x="15354" y="344665"/>
                  </a:lnTo>
                  <a:lnTo>
                    <a:pt x="27419" y="343509"/>
                  </a:lnTo>
                  <a:lnTo>
                    <a:pt x="36436" y="340537"/>
                  </a:lnTo>
                  <a:lnTo>
                    <a:pt x="43776" y="336486"/>
                  </a:lnTo>
                  <a:lnTo>
                    <a:pt x="55664" y="327990"/>
                  </a:lnTo>
                  <a:lnTo>
                    <a:pt x="61671" y="324624"/>
                  </a:lnTo>
                  <a:lnTo>
                    <a:pt x="68872" y="322326"/>
                  </a:lnTo>
                  <a:lnTo>
                    <a:pt x="78244" y="321424"/>
                  </a:lnTo>
                  <a:lnTo>
                    <a:pt x="87604" y="322326"/>
                  </a:lnTo>
                  <a:lnTo>
                    <a:pt x="94818" y="324624"/>
                  </a:lnTo>
                  <a:lnTo>
                    <a:pt x="100812" y="327990"/>
                  </a:lnTo>
                  <a:lnTo>
                    <a:pt x="112712" y="336486"/>
                  </a:lnTo>
                  <a:lnTo>
                    <a:pt x="120040" y="340537"/>
                  </a:lnTo>
                  <a:lnTo>
                    <a:pt x="129057" y="343509"/>
                  </a:lnTo>
                  <a:lnTo>
                    <a:pt x="140258" y="344665"/>
                  </a:lnTo>
                  <a:lnTo>
                    <a:pt x="152323" y="343509"/>
                  </a:lnTo>
                  <a:lnTo>
                    <a:pt x="161340" y="340537"/>
                  </a:lnTo>
                  <a:lnTo>
                    <a:pt x="168668" y="336486"/>
                  </a:lnTo>
                  <a:lnTo>
                    <a:pt x="180555" y="327990"/>
                  </a:lnTo>
                  <a:lnTo>
                    <a:pt x="186563" y="324624"/>
                  </a:lnTo>
                  <a:lnTo>
                    <a:pt x="193763" y="322326"/>
                  </a:lnTo>
                  <a:lnTo>
                    <a:pt x="203136" y="321424"/>
                  </a:lnTo>
                  <a:lnTo>
                    <a:pt x="212496" y="322326"/>
                  </a:lnTo>
                  <a:lnTo>
                    <a:pt x="219697" y="324624"/>
                  </a:lnTo>
                  <a:lnTo>
                    <a:pt x="225704" y="327990"/>
                  </a:lnTo>
                  <a:lnTo>
                    <a:pt x="237604" y="336486"/>
                  </a:lnTo>
                  <a:lnTo>
                    <a:pt x="244932" y="340537"/>
                  </a:lnTo>
                  <a:lnTo>
                    <a:pt x="253949" y="343509"/>
                  </a:lnTo>
                  <a:lnTo>
                    <a:pt x="265150" y="344665"/>
                  </a:lnTo>
                  <a:lnTo>
                    <a:pt x="277202" y="343509"/>
                  </a:lnTo>
                  <a:lnTo>
                    <a:pt x="286219" y="340537"/>
                  </a:lnTo>
                  <a:lnTo>
                    <a:pt x="293547" y="336486"/>
                  </a:lnTo>
                  <a:lnTo>
                    <a:pt x="305435" y="327990"/>
                  </a:lnTo>
                  <a:lnTo>
                    <a:pt x="311442" y="324624"/>
                  </a:lnTo>
                  <a:lnTo>
                    <a:pt x="318655" y="322326"/>
                  </a:lnTo>
                  <a:lnTo>
                    <a:pt x="328028" y="321424"/>
                  </a:lnTo>
                  <a:lnTo>
                    <a:pt x="337388" y="322326"/>
                  </a:lnTo>
                  <a:lnTo>
                    <a:pt x="344589" y="324624"/>
                  </a:lnTo>
                  <a:lnTo>
                    <a:pt x="350596" y="327990"/>
                  </a:lnTo>
                  <a:lnTo>
                    <a:pt x="362483" y="336486"/>
                  </a:lnTo>
                  <a:lnTo>
                    <a:pt x="369824" y="340537"/>
                  </a:lnTo>
                  <a:lnTo>
                    <a:pt x="378828" y="343509"/>
                  </a:lnTo>
                  <a:lnTo>
                    <a:pt x="390906" y="344665"/>
                  </a:lnTo>
                  <a:lnTo>
                    <a:pt x="399935" y="344665"/>
                  </a:lnTo>
                  <a:lnTo>
                    <a:pt x="406857" y="342646"/>
                  </a:lnTo>
                  <a:lnTo>
                    <a:pt x="412508" y="339877"/>
                  </a:lnTo>
                  <a:lnTo>
                    <a:pt x="412508" y="328739"/>
                  </a:lnTo>
                  <a:close/>
                </a:path>
                <a:path w="413385" h="398145">
                  <a:moveTo>
                    <a:pt x="412508" y="276466"/>
                  </a:moveTo>
                  <a:lnTo>
                    <a:pt x="406933" y="280073"/>
                  </a:lnTo>
                  <a:lnTo>
                    <a:pt x="400888" y="282600"/>
                  </a:lnTo>
                  <a:lnTo>
                    <a:pt x="390461" y="282676"/>
                  </a:lnTo>
                  <a:lnTo>
                    <a:pt x="381101" y="281774"/>
                  </a:lnTo>
                  <a:lnTo>
                    <a:pt x="373888" y="279476"/>
                  </a:lnTo>
                  <a:lnTo>
                    <a:pt x="367880" y="276110"/>
                  </a:lnTo>
                  <a:lnTo>
                    <a:pt x="354876" y="266598"/>
                  </a:lnTo>
                  <a:lnTo>
                    <a:pt x="344512" y="261493"/>
                  </a:lnTo>
                  <a:lnTo>
                    <a:pt x="337553" y="259448"/>
                  </a:lnTo>
                  <a:lnTo>
                    <a:pt x="318465" y="259448"/>
                  </a:lnTo>
                  <a:lnTo>
                    <a:pt x="311505" y="261493"/>
                  </a:lnTo>
                  <a:lnTo>
                    <a:pt x="301155" y="266598"/>
                  </a:lnTo>
                  <a:lnTo>
                    <a:pt x="288150" y="276110"/>
                  </a:lnTo>
                  <a:lnTo>
                    <a:pt x="282143" y="279476"/>
                  </a:lnTo>
                  <a:lnTo>
                    <a:pt x="274942" y="281774"/>
                  </a:lnTo>
                  <a:lnTo>
                    <a:pt x="265569" y="282676"/>
                  </a:lnTo>
                  <a:lnTo>
                    <a:pt x="256209" y="281774"/>
                  </a:lnTo>
                  <a:lnTo>
                    <a:pt x="249008" y="279476"/>
                  </a:lnTo>
                  <a:lnTo>
                    <a:pt x="243001" y="276110"/>
                  </a:lnTo>
                  <a:lnTo>
                    <a:pt x="229997" y="266598"/>
                  </a:lnTo>
                  <a:lnTo>
                    <a:pt x="219633" y="261493"/>
                  </a:lnTo>
                  <a:lnTo>
                    <a:pt x="212674" y="259448"/>
                  </a:lnTo>
                  <a:lnTo>
                    <a:pt x="193586" y="259448"/>
                  </a:lnTo>
                  <a:lnTo>
                    <a:pt x="186626" y="261493"/>
                  </a:lnTo>
                  <a:lnTo>
                    <a:pt x="176263" y="266598"/>
                  </a:lnTo>
                  <a:lnTo>
                    <a:pt x="163271" y="276110"/>
                  </a:lnTo>
                  <a:lnTo>
                    <a:pt x="157264" y="279476"/>
                  </a:lnTo>
                  <a:lnTo>
                    <a:pt x="150050" y="281774"/>
                  </a:lnTo>
                  <a:lnTo>
                    <a:pt x="140677" y="282676"/>
                  </a:lnTo>
                  <a:lnTo>
                    <a:pt x="131318" y="281774"/>
                  </a:lnTo>
                  <a:lnTo>
                    <a:pt x="124117" y="279476"/>
                  </a:lnTo>
                  <a:lnTo>
                    <a:pt x="118110" y="276110"/>
                  </a:lnTo>
                  <a:lnTo>
                    <a:pt x="105105" y="266598"/>
                  </a:lnTo>
                  <a:lnTo>
                    <a:pt x="94742" y="261493"/>
                  </a:lnTo>
                  <a:lnTo>
                    <a:pt x="87782" y="259448"/>
                  </a:lnTo>
                  <a:lnTo>
                    <a:pt x="68694" y="259448"/>
                  </a:lnTo>
                  <a:lnTo>
                    <a:pt x="61734" y="261493"/>
                  </a:lnTo>
                  <a:lnTo>
                    <a:pt x="51371" y="266598"/>
                  </a:lnTo>
                  <a:lnTo>
                    <a:pt x="38366" y="276110"/>
                  </a:lnTo>
                  <a:lnTo>
                    <a:pt x="32359" y="279476"/>
                  </a:lnTo>
                  <a:lnTo>
                    <a:pt x="25158" y="281774"/>
                  </a:lnTo>
                  <a:lnTo>
                    <a:pt x="15786" y="282676"/>
                  </a:lnTo>
                  <a:lnTo>
                    <a:pt x="9779" y="282638"/>
                  </a:lnTo>
                  <a:lnTo>
                    <a:pt x="5232" y="281774"/>
                  </a:lnTo>
                  <a:lnTo>
                    <a:pt x="1384" y="280365"/>
                  </a:lnTo>
                  <a:lnTo>
                    <a:pt x="1384" y="290537"/>
                  </a:lnTo>
                  <a:lnTo>
                    <a:pt x="5422" y="291693"/>
                  </a:lnTo>
                  <a:lnTo>
                    <a:pt x="10020" y="292392"/>
                  </a:lnTo>
                  <a:lnTo>
                    <a:pt x="15354" y="292392"/>
                  </a:lnTo>
                  <a:lnTo>
                    <a:pt x="27419" y="291236"/>
                  </a:lnTo>
                  <a:lnTo>
                    <a:pt x="36436" y="288264"/>
                  </a:lnTo>
                  <a:lnTo>
                    <a:pt x="43776" y="284200"/>
                  </a:lnTo>
                  <a:lnTo>
                    <a:pt x="55664" y="275717"/>
                  </a:lnTo>
                  <a:lnTo>
                    <a:pt x="61671" y="272351"/>
                  </a:lnTo>
                  <a:lnTo>
                    <a:pt x="68872" y="270052"/>
                  </a:lnTo>
                  <a:lnTo>
                    <a:pt x="78232" y="269151"/>
                  </a:lnTo>
                  <a:lnTo>
                    <a:pt x="87604" y="270052"/>
                  </a:lnTo>
                  <a:lnTo>
                    <a:pt x="94818" y="272351"/>
                  </a:lnTo>
                  <a:lnTo>
                    <a:pt x="100825" y="275717"/>
                  </a:lnTo>
                  <a:lnTo>
                    <a:pt x="112712" y="284200"/>
                  </a:lnTo>
                  <a:lnTo>
                    <a:pt x="120040" y="288264"/>
                  </a:lnTo>
                  <a:lnTo>
                    <a:pt x="129057" y="291236"/>
                  </a:lnTo>
                  <a:lnTo>
                    <a:pt x="140246" y="292392"/>
                  </a:lnTo>
                  <a:lnTo>
                    <a:pt x="152323" y="291236"/>
                  </a:lnTo>
                  <a:lnTo>
                    <a:pt x="161340" y="288264"/>
                  </a:lnTo>
                  <a:lnTo>
                    <a:pt x="168668" y="284200"/>
                  </a:lnTo>
                  <a:lnTo>
                    <a:pt x="180555" y="275717"/>
                  </a:lnTo>
                  <a:lnTo>
                    <a:pt x="186563" y="272351"/>
                  </a:lnTo>
                  <a:lnTo>
                    <a:pt x="193763" y="270052"/>
                  </a:lnTo>
                  <a:lnTo>
                    <a:pt x="203123" y="269151"/>
                  </a:lnTo>
                  <a:lnTo>
                    <a:pt x="212496" y="270052"/>
                  </a:lnTo>
                  <a:lnTo>
                    <a:pt x="219710" y="272351"/>
                  </a:lnTo>
                  <a:lnTo>
                    <a:pt x="225717" y="275717"/>
                  </a:lnTo>
                  <a:lnTo>
                    <a:pt x="237604" y="284200"/>
                  </a:lnTo>
                  <a:lnTo>
                    <a:pt x="244932" y="288264"/>
                  </a:lnTo>
                  <a:lnTo>
                    <a:pt x="253949" y="291236"/>
                  </a:lnTo>
                  <a:lnTo>
                    <a:pt x="265137" y="292392"/>
                  </a:lnTo>
                  <a:lnTo>
                    <a:pt x="277202" y="291236"/>
                  </a:lnTo>
                  <a:lnTo>
                    <a:pt x="286219" y="288264"/>
                  </a:lnTo>
                  <a:lnTo>
                    <a:pt x="293560" y="284200"/>
                  </a:lnTo>
                  <a:lnTo>
                    <a:pt x="305447" y="275717"/>
                  </a:lnTo>
                  <a:lnTo>
                    <a:pt x="311454" y="272351"/>
                  </a:lnTo>
                  <a:lnTo>
                    <a:pt x="318655" y="270052"/>
                  </a:lnTo>
                  <a:lnTo>
                    <a:pt x="328015" y="269151"/>
                  </a:lnTo>
                  <a:lnTo>
                    <a:pt x="337388" y="270052"/>
                  </a:lnTo>
                  <a:lnTo>
                    <a:pt x="344589" y="272351"/>
                  </a:lnTo>
                  <a:lnTo>
                    <a:pt x="350596" y="275717"/>
                  </a:lnTo>
                  <a:lnTo>
                    <a:pt x="362483" y="284200"/>
                  </a:lnTo>
                  <a:lnTo>
                    <a:pt x="369824" y="288264"/>
                  </a:lnTo>
                  <a:lnTo>
                    <a:pt x="378841" y="291236"/>
                  </a:lnTo>
                  <a:lnTo>
                    <a:pt x="390893" y="292392"/>
                  </a:lnTo>
                  <a:lnTo>
                    <a:pt x="399923" y="292392"/>
                  </a:lnTo>
                  <a:lnTo>
                    <a:pt x="406844" y="290372"/>
                  </a:lnTo>
                  <a:lnTo>
                    <a:pt x="412508" y="287604"/>
                  </a:lnTo>
                  <a:lnTo>
                    <a:pt x="412508" y="276466"/>
                  </a:lnTo>
                  <a:close/>
                </a:path>
                <a:path w="413385" h="398145">
                  <a:moveTo>
                    <a:pt x="413004" y="228612"/>
                  </a:moveTo>
                  <a:lnTo>
                    <a:pt x="412330" y="25692"/>
                  </a:lnTo>
                  <a:lnTo>
                    <a:pt x="410286" y="15684"/>
                  </a:lnTo>
                  <a:lnTo>
                    <a:pt x="404749" y="7518"/>
                  </a:lnTo>
                  <a:lnTo>
                    <a:pt x="401421" y="5283"/>
                  </a:lnTo>
                  <a:lnTo>
                    <a:pt x="401421" y="225501"/>
                  </a:lnTo>
                  <a:lnTo>
                    <a:pt x="400888" y="225717"/>
                  </a:lnTo>
                  <a:lnTo>
                    <a:pt x="354876" y="209727"/>
                  </a:lnTo>
                  <a:lnTo>
                    <a:pt x="344512" y="204609"/>
                  </a:lnTo>
                  <a:lnTo>
                    <a:pt x="337553" y="202565"/>
                  </a:lnTo>
                  <a:lnTo>
                    <a:pt x="318477" y="202565"/>
                  </a:lnTo>
                  <a:lnTo>
                    <a:pt x="311518" y="204609"/>
                  </a:lnTo>
                  <a:lnTo>
                    <a:pt x="301155" y="209727"/>
                  </a:lnTo>
                  <a:lnTo>
                    <a:pt x="288150" y="219240"/>
                  </a:lnTo>
                  <a:lnTo>
                    <a:pt x="282143" y="222605"/>
                  </a:lnTo>
                  <a:lnTo>
                    <a:pt x="274942" y="224904"/>
                  </a:lnTo>
                  <a:lnTo>
                    <a:pt x="265569" y="225806"/>
                  </a:lnTo>
                  <a:lnTo>
                    <a:pt x="256209" y="224904"/>
                  </a:lnTo>
                  <a:lnTo>
                    <a:pt x="249008" y="222605"/>
                  </a:lnTo>
                  <a:lnTo>
                    <a:pt x="243001" y="219240"/>
                  </a:lnTo>
                  <a:lnTo>
                    <a:pt x="229997" y="209727"/>
                  </a:lnTo>
                  <a:lnTo>
                    <a:pt x="219633" y="204609"/>
                  </a:lnTo>
                  <a:lnTo>
                    <a:pt x="212674" y="202565"/>
                  </a:lnTo>
                  <a:lnTo>
                    <a:pt x="193586" y="202565"/>
                  </a:lnTo>
                  <a:lnTo>
                    <a:pt x="186626" y="204609"/>
                  </a:lnTo>
                  <a:lnTo>
                    <a:pt x="176263" y="209727"/>
                  </a:lnTo>
                  <a:lnTo>
                    <a:pt x="163271" y="219240"/>
                  </a:lnTo>
                  <a:lnTo>
                    <a:pt x="157264" y="222605"/>
                  </a:lnTo>
                  <a:lnTo>
                    <a:pt x="150050" y="224904"/>
                  </a:lnTo>
                  <a:lnTo>
                    <a:pt x="140677" y="225806"/>
                  </a:lnTo>
                  <a:lnTo>
                    <a:pt x="131318" y="224904"/>
                  </a:lnTo>
                  <a:lnTo>
                    <a:pt x="124117" y="222605"/>
                  </a:lnTo>
                  <a:lnTo>
                    <a:pt x="118110" y="219240"/>
                  </a:lnTo>
                  <a:lnTo>
                    <a:pt x="105105" y="209727"/>
                  </a:lnTo>
                  <a:lnTo>
                    <a:pt x="94742" y="204609"/>
                  </a:lnTo>
                  <a:lnTo>
                    <a:pt x="87782" y="202565"/>
                  </a:lnTo>
                  <a:lnTo>
                    <a:pt x="68694" y="202565"/>
                  </a:lnTo>
                  <a:lnTo>
                    <a:pt x="61734" y="204609"/>
                  </a:lnTo>
                  <a:lnTo>
                    <a:pt x="51371" y="209727"/>
                  </a:lnTo>
                  <a:lnTo>
                    <a:pt x="38366" y="219240"/>
                  </a:lnTo>
                  <a:lnTo>
                    <a:pt x="32359" y="222605"/>
                  </a:lnTo>
                  <a:lnTo>
                    <a:pt x="25158" y="224904"/>
                  </a:lnTo>
                  <a:lnTo>
                    <a:pt x="15786" y="225806"/>
                  </a:lnTo>
                  <a:lnTo>
                    <a:pt x="12217" y="225780"/>
                  </a:lnTo>
                  <a:lnTo>
                    <a:pt x="11582" y="17932"/>
                  </a:lnTo>
                  <a:lnTo>
                    <a:pt x="17932" y="11582"/>
                  </a:lnTo>
                  <a:lnTo>
                    <a:pt x="394385" y="11569"/>
                  </a:lnTo>
                  <a:lnTo>
                    <a:pt x="400748" y="17907"/>
                  </a:lnTo>
                  <a:lnTo>
                    <a:pt x="401421" y="225501"/>
                  </a:lnTo>
                  <a:lnTo>
                    <a:pt x="401421" y="5283"/>
                  </a:lnTo>
                  <a:lnTo>
                    <a:pt x="396570" y="2019"/>
                  </a:lnTo>
                  <a:lnTo>
                    <a:pt x="386562" y="0"/>
                  </a:lnTo>
                  <a:lnTo>
                    <a:pt x="25781" y="0"/>
                  </a:lnTo>
                  <a:lnTo>
                    <a:pt x="15735" y="2019"/>
                  </a:lnTo>
                  <a:lnTo>
                    <a:pt x="7543" y="7543"/>
                  </a:lnTo>
                  <a:lnTo>
                    <a:pt x="2019" y="15735"/>
                  </a:lnTo>
                  <a:lnTo>
                    <a:pt x="0" y="25768"/>
                  </a:lnTo>
                  <a:lnTo>
                    <a:pt x="673" y="232257"/>
                  </a:lnTo>
                  <a:lnTo>
                    <a:pt x="1384" y="232968"/>
                  </a:lnTo>
                  <a:lnTo>
                    <a:pt x="1384" y="233654"/>
                  </a:lnTo>
                  <a:lnTo>
                    <a:pt x="2349" y="233934"/>
                  </a:lnTo>
                  <a:lnTo>
                    <a:pt x="3263" y="234835"/>
                  </a:lnTo>
                  <a:lnTo>
                    <a:pt x="5524" y="234835"/>
                  </a:lnTo>
                  <a:lnTo>
                    <a:pt x="10020" y="235508"/>
                  </a:lnTo>
                  <a:lnTo>
                    <a:pt x="15354" y="235508"/>
                  </a:lnTo>
                  <a:lnTo>
                    <a:pt x="27419" y="234365"/>
                  </a:lnTo>
                  <a:lnTo>
                    <a:pt x="36436" y="231394"/>
                  </a:lnTo>
                  <a:lnTo>
                    <a:pt x="43776" y="227330"/>
                  </a:lnTo>
                  <a:lnTo>
                    <a:pt x="55664" y="218833"/>
                  </a:lnTo>
                  <a:lnTo>
                    <a:pt x="61671" y="215468"/>
                  </a:lnTo>
                  <a:lnTo>
                    <a:pt x="68872" y="213169"/>
                  </a:lnTo>
                  <a:lnTo>
                    <a:pt x="78232" y="212267"/>
                  </a:lnTo>
                  <a:lnTo>
                    <a:pt x="87604" y="213169"/>
                  </a:lnTo>
                  <a:lnTo>
                    <a:pt x="94818" y="215468"/>
                  </a:lnTo>
                  <a:lnTo>
                    <a:pt x="100825" y="218833"/>
                  </a:lnTo>
                  <a:lnTo>
                    <a:pt x="112712" y="227330"/>
                  </a:lnTo>
                  <a:lnTo>
                    <a:pt x="120040" y="231394"/>
                  </a:lnTo>
                  <a:lnTo>
                    <a:pt x="129057" y="234365"/>
                  </a:lnTo>
                  <a:lnTo>
                    <a:pt x="140246" y="235508"/>
                  </a:lnTo>
                  <a:lnTo>
                    <a:pt x="152323" y="234365"/>
                  </a:lnTo>
                  <a:lnTo>
                    <a:pt x="161340" y="231394"/>
                  </a:lnTo>
                  <a:lnTo>
                    <a:pt x="168668" y="227330"/>
                  </a:lnTo>
                  <a:lnTo>
                    <a:pt x="180555" y="218833"/>
                  </a:lnTo>
                  <a:lnTo>
                    <a:pt x="186563" y="215468"/>
                  </a:lnTo>
                  <a:lnTo>
                    <a:pt x="193763" y="213169"/>
                  </a:lnTo>
                  <a:lnTo>
                    <a:pt x="203123" y="212267"/>
                  </a:lnTo>
                  <a:lnTo>
                    <a:pt x="212496" y="213169"/>
                  </a:lnTo>
                  <a:lnTo>
                    <a:pt x="219710" y="215468"/>
                  </a:lnTo>
                  <a:lnTo>
                    <a:pt x="225717" y="218833"/>
                  </a:lnTo>
                  <a:lnTo>
                    <a:pt x="237604" y="227330"/>
                  </a:lnTo>
                  <a:lnTo>
                    <a:pt x="244932" y="231394"/>
                  </a:lnTo>
                  <a:lnTo>
                    <a:pt x="253949" y="234365"/>
                  </a:lnTo>
                  <a:lnTo>
                    <a:pt x="265137" y="235508"/>
                  </a:lnTo>
                  <a:lnTo>
                    <a:pt x="277202" y="234365"/>
                  </a:lnTo>
                  <a:lnTo>
                    <a:pt x="286219" y="231394"/>
                  </a:lnTo>
                  <a:lnTo>
                    <a:pt x="293560" y="227330"/>
                  </a:lnTo>
                  <a:lnTo>
                    <a:pt x="305447" y="218833"/>
                  </a:lnTo>
                  <a:lnTo>
                    <a:pt x="311454" y="215468"/>
                  </a:lnTo>
                  <a:lnTo>
                    <a:pt x="318655" y="213169"/>
                  </a:lnTo>
                  <a:lnTo>
                    <a:pt x="328015" y="212267"/>
                  </a:lnTo>
                  <a:lnTo>
                    <a:pt x="337388" y="213169"/>
                  </a:lnTo>
                  <a:lnTo>
                    <a:pt x="344589" y="215468"/>
                  </a:lnTo>
                  <a:lnTo>
                    <a:pt x="350596" y="218833"/>
                  </a:lnTo>
                  <a:lnTo>
                    <a:pt x="362483" y="227330"/>
                  </a:lnTo>
                  <a:lnTo>
                    <a:pt x="369824" y="231394"/>
                  </a:lnTo>
                  <a:lnTo>
                    <a:pt x="378841" y="234365"/>
                  </a:lnTo>
                  <a:lnTo>
                    <a:pt x="390893" y="235508"/>
                  </a:lnTo>
                  <a:lnTo>
                    <a:pt x="399923" y="235508"/>
                  </a:lnTo>
                  <a:lnTo>
                    <a:pt x="406844" y="233489"/>
                  </a:lnTo>
                  <a:lnTo>
                    <a:pt x="412508" y="230720"/>
                  </a:lnTo>
                  <a:lnTo>
                    <a:pt x="412508" y="229120"/>
                  </a:lnTo>
                  <a:lnTo>
                    <a:pt x="413004" y="2286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786581" y="3971848"/>
              <a:ext cx="228600" cy="267970"/>
            </a:xfrm>
            <a:custGeom>
              <a:avLst/>
              <a:gdLst/>
              <a:ahLst/>
              <a:cxnLst/>
              <a:rect l="l" t="t" r="r" b="b"/>
              <a:pathLst>
                <a:path w="228600" h="267970">
                  <a:moveTo>
                    <a:pt x="191439" y="0"/>
                  </a:moveTo>
                  <a:lnTo>
                    <a:pt x="37045" y="0"/>
                  </a:lnTo>
                  <a:lnTo>
                    <a:pt x="22626" y="2911"/>
                  </a:lnTo>
                  <a:lnTo>
                    <a:pt x="10850" y="10850"/>
                  </a:lnTo>
                  <a:lnTo>
                    <a:pt x="2911" y="22626"/>
                  </a:lnTo>
                  <a:lnTo>
                    <a:pt x="0" y="37045"/>
                  </a:lnTo>
                  <a:lnTo>
                    <a:pt x="0" y="248640"/>
                  </a:lnTo>
                  <a:lnTo>
                    <a:pt x="228485" y="267868"/>
                  </a:lnTo>
                  <a:lnTo>
                    <a:pt x="228485" y="37045"/>
                  </a:lnTo>
                  <a:lnTo>
                    <a:pt x="225574" y="22626"/>
                  </a:lnTo>
                  <a:lnTo>
                    <a:pt x="217635" y="10850"/>
                  </a:lnTo>
                  <a:lnTo>
                    <a:pt x="205859" y="2911"/>
                  </a:lnTo>
                  <a:lnTo>
                    <a:pt x="191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781046" y="3966299"/>
              <a:ext cx="240029" cy="279400"/>
            </a:xfrm>
            <a:custGeom>
              <a:avLst/>
              <a:gdLst/>
              <a:ahLst/>
              <a:cxnLst/>
              <a:rect l="l" t="t" r="r" b="b"/>
              <a:pathLst>
                <a:path w="240029" h="279400">
                  <a:moveTo>
                    <a:pt x="196977" y="0"/>
                  </a:moveTo>
                  <a:lnTo>
                    <a:pt x="42583" y="0"/>
                  </a:lnTo>
                  <a:lnTo>
                    <a:pt x="26006" y="3351"/>
                  </a:lnTo>
                  <a:lnTo>
                    <a:pt x="12471" y="12477"/>
                  </a:lnTo>
                  <a:lnTo>
                    <a:pt x="3346" y="26013"/>
                  </a:lnTo>
                  <a:lnTo>
                    <a:pt x="0" y="42595"/>
                  </a:lnTo>
                  <a:lnTo>
                    <a:pt x="0" y="257251"/>
                  </a:lnTo>
                  <a:lnTo>
                    <a:pt x="2476" y="259727"/>
                  </a:lnTo>
                  <a:lnTo>
                    <a:pt x="8597" y="259727"/>
                  </a:lnTo>
                  <a:lnTo>
                    <a:pt x="11074" y="257251"/>
                  </a:lnTo>
                  <a:lnTo>
                    <a:pt x="11074" y="254190"/>
                  </a:lnTo>
                  <a:lnTo>
                    <a:pt x="11074" y="42595"/>
                  </a:lnTo>
                  <a:lnTo>
                    <a:pt x="13566" y="30335"/>
                  </a:lnTo>
                  <a:lnTo>
                    <a:pt x="20318" y="20326"/>
                  </a:lnTo>
                  <a:lnTo>
                    <a:pt x="30325" y="13574"/>
                  </a:lnTo>
                  <a:lnTo>
                    <a:pt x="42583" y="11087"/>
                  </a:lnTo>
                  <a:lnTo>
                    <a:pt x="196977" y="11087"/>
                  </a:lnTo>
                  <a:lnTo>
                    <a:pt x="209234" y="13574"/>
                  </a:lnTo>
                  <a:lnTo>
                    <a:pt x="219240" y="20326"/>
                  </a:lnTo>
                  <a:lnTo>
                    <a:pt x="225987" y="30335"/>
                  </a:lnTo>
                  <a:lnTo>
                    <a:pt x="228473" y="42595"/>
                  </a:lnTo>
                  <a:lnTo>
                    <a:pt x="228473" y="276478"/>
                  </a:lnTo>
                  <a:lnTo>
                    <a:pt x="230962" y="278955"/>
                  </a:lnTo>
                  <a:lnTo>
                    <a:pt x="237083" y="278955"/>
                  </a:lnTo>
                  <a:lnTo>
                    <a:pt x="239560" y="276478"/>
                  </a:lnTo>
                  <a:lnTo>
                    <a:pt x="239560" y="42595"/>
                  </a:lnTo>
                  <a:lnTo>
                    <a:pt x="236214" y="26013"/>
                  </a:lnTo>
                  <a:lnTo>
                    <a:pt x="227088" y="12477"/>
                  </a:lnTo>
                  <a:lnTo>
                    <a:pt x="213553" y="3351"/>
                  </a:lnTo>
                  <a:lnTo>
                    <a:pt x="1969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56803" y="4066761"/>
              <a:ext cx="0" cy="110489"/>
            </a:xfrm>
            <a:custGeom>
              <a:avLst/>
              <a:gdLst/>
              <a:ahLst/>
              <a:cxnLst/>
              <a:rect l="l" t="t" r="r" b="b"/>
              <a:pathLst>
                <a:path h="110489">
                  <a:moveTo>
                    <a:pt x="0" y="0"/>
                  </a:moveTo>
                  <a:lnTo>
                    <a:pt x="0" y="110489"/>
                  </a:lnTo>
                </a:path>
              </a:pathLst>
            </a:custGeom>
            <a:solidFill>
              <a:srgbClr val="C8D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51262" y="4061223"/>
              <a:ext cx="11430" cy="121920"/>
            </a:xfrm>
            <a:custGeom>
              <a:avLst/>
              <a:gdLst/>
              <a:ahLst/>
              <a:cxnLst/>
              <a:rect l="l" t="t" r="r" b="b"/>
              <a:pathLst>
                <a:path w="11429" h="121920">
                  <a:moveTo>
                    <a:pt x="8597" y="0"/>
                  </a:moveTo>
                  <a:lnTo>
                    <a:pt x="2476" y="0"/>
                  </a:lnTo>
                  <a:lnTo>
                    <a:pt x="0" y="2476"/>
                  </a:lnTo>
                  <a:lnTo>
                    <a:pt x="0" y="5537"/>
                  </a:lnTo>
                  <a:lnTo>
                    <a:pt x="0" y="119075"/>
                  </a:lnTo>
                  <a:lnTo>
                    <a:pt x="2476" y="121564"/>
                  </a:lnTo>
                  <a:lnTo>
                    <a:pt x="8597" y="121564"/>
                  </a:lnTo>
                  <a:lnTo>
                    <a:pt x="11087" y="119075"/>
                  </a:lnTo>
                  <a:lnTo>
                    <a:pt x="11087" y="2476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934068" y="4016635"/>
              <a:ext cx="0" cy="110489"/>
            </a:xfrm>
            <a:custGeom>
              <a:avLst/>
              <a:gdLst/>
              <a:ahLst/>
              <a:cxnLst/>
              <a:rect l="l" t="t" r="r" b="b"/>
              <a:pathLst>
                <a:path h="110489">
                  <a:moveTo>
                    <a:pt x="0" y="0"/>
                  </a:moveTo>
                  <a:lnTo>
                    <a:pt x="0" y="110489"/>
                  </a:lnTo>
                </a:path>
              </a:pathLst>
            </a:custGeom>
            <a:solidFill>
              <a:srgbClr val="C8D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928527" y="4011098"/>
              <a:ext cx="11430" cy="121920"/>
            </a:xfrm>
            <a:custGeom>
              <a:avLst/>
              <a:gdLst/>
              <a:ahLst/>
              <a:cxnLst/>
              <a:rect l="l" t="t" r="r" b="b"/>
              <a:pathLst>
                <a:path w="11429" h="121920">
                  <a:moveTo>
                    <a:pt x="8597" y="0"/>
                  </a:moveTo>
                  <a:lnTo>
                    <a:pt x="2476" y="0"/>
                  </a:lnTo>
                  <a:lnTo>
                    <a:pt x="0" y="2476"/>
                  </a:lnTo>
                  <a:lnTo>
                    <a:pt x="0" y="5537"/>
                  </a:lnTo>
                  <a:lnTo>
                    <a:pt x="0" y="119087"/>
                  </a:lnTo>
                  <a:lnTo>
                    <a:pt x="2476" y="121564"/>
                  </a:lnTo>
                  <a:lnTo>
                    <a:pt x="8597" y="121564"/>
                  </a:lnTo>
                  <a:lnTo>
                    <a:pt x="11087" y="119087"/>
                  </a:lnTo>
                  <a:lnTo>
                    <a:pt x="11087" y="2476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934068" y="4167968"/>
              <a:ext cx="0" cy="24765"/>
            </a:xfrm>
            <a:custGeom>
              <a:avLst/>
              <a:gdLst/>
              <a:ahLst/>
              <a:cxnLst/>
              <a:rect l="l" t="t" r="r" b="b"/>
              <a:pathLst>
                <a:path h="24764">
                  <a:moveTo>
                    <a:pt x="0" y="0"/>
                  </a:moveTo>
                  <a:lnTo>
                    <a:pt x="0" y="24295"/>
                  </a:lnTo>
                </a:path>
              </a:pathLst>
            </a:custGeom>
            <a:solidFill>
              <a:srgbClr val="C8D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928527" y="4162431"/>
              <a:ext cx="11430" cy="35560"/>
            </a:xfrm>
            <a:custGeom>
              <a:avLst/>
              <a:gdLst/>
              <a:ahLst/>
              <a:cxnLst/>
              <a:rect l="l" t="t" r="r" b="b"/>
              <a:pathLst>
                <a:path w="11429" h="35560">
                  <a:moveTo>
                    <a:pt x="8597" y="0"/>
                  </a:moveTo>
                  <a:lnTo>
                    <a:pt x="2476" y="0"/>
                  </a:lnTo>
                  <a:lnTo>
                    <a:pt x="0" y="2476"/>
                  </a:lnTo>
                  <a:lnTo>
                    <a:pt x="0" y="5537"/>
                  </a:lnTo>
                  <a:lnTo>
                    <a:pt x="0" y="32892"/>
                  </a:lnTo>
                  <a:lnTo>
                    <a:pt x="2476" y="35369"/>
                  </a:lnTo>
                  <a:lnTo>
                    <a:pt x="8597" y="35369"/>
                  </a:lnTo>
                  <a:lnTo>
                    <a:pt x="11087" y="32892"/>
                  </a:lnTo>
                  <a:lnTo>
                    <a:pt x="11087" y="2476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747226" y="4198941"/>
              <a:ext cx="312420" cy="90170"/>
            </a:xfrm>
            <a:custGeom>
              <a:avLst/>
              <a:gdLst/>
              <a:ahLst/>
              <a:cxnLst/>
              <a:rect l="l" t="t" r="r" b="b"/>
              <a:pathLst>
                <a:path w="312420" h="90170">
                  <a:moveTo>
                    <a:pt x="109583" y="0"/>
                  </a:moveTo>
                  <a:lnTo>
                    <a:pt x="93344" y="2865"/>
                  </a:lnTo>
                  <a:lnTo>
                    <a:pt x="79871" y="10723"/>
                  </a:lnTo>
                  <a:lnTo>
                    <a:pt x="70314" y="22465"/>
                  </a:lnTo>
                  <a:lnTo>
                    <a:pt x="65819" y="36982"/>
                  </a:lnTo>
                  <a:lnTo>
                    <a:pt x="58744" y="30381"/>
                  </a:lnTo>
                  <a:lnTo>
                    <a:pt x="19261" y="30022"/>
                  </a:lnTo>
                  <a:lnTo>
                    <a:pt x="0" y="64003"/>
                  </a:lnTo>
                  <a:lnTo>
                    <a:pt x="7011" y="82070"/>
                  </a:lnTo>
                  <a:lnTo>
                    <a:pt x="29992" y="89915"/>
                  </a:lnTo>
                  <a:lnTo>
                    <a:pt x="258376" y="89915"/>
                  </a:lnTo>
                  <a:lnTo>
                    <a:pt x="283714" y="86867"/>
                  </a:lnTo>
                  <a:lnTo>
                    <a:pt x="300266" y="78470"/>
                  </a:lnTo>
                  <a:lnTo>
                    <a:pt x="309281" y="65848"/>
                  </a:lnTo>
                  <a:lnTo>
                    <a:pt x="312008" y="50126"/>
                  </a:lnTo>
                  <a:lnTo>
                    <a:pt x="308537" y="34257"/>
                  </a:lnTo>
                  <a:lnTo>
                    <a:pt x="299072" y="21299"/>
                  </a:lnTo>
                  <a:lnTo>
                    <a:pt x="285032" y="12563"/>
                  </a:lnTo>
                  <a:lnTo>
                    <a:pt x="267838" y="9359"/>
                  </a:lnTo>
                  <a:lnTo>
                    <a:pt x="253144" y="11685"/>
                  </a:lnTo>
                  <a:lnTo>
                    <a:pt x="240577" y="18127"/>
                  </a:lnTo>
                  <a:lnTo>
                    <a:pt x="230972" y="27881"/>
                  </a:lnTo>
                  <a:lnTo>
                    <a:pt x="225166" y="40144"/>
                  </a:lnTo>
                  <a:lnTo>
                    <a:pt x="219429" y="32287"/>
                  </a:lnTo>
                  <a:lnTo>
                    <a:pt x="211658" y="26157"/>
                  </a:lnTo>
                  <a:lnTo>
                    <a:pt x="202265" y="22172"/>
                  </a:lnTo>
                  <a:lnTo>
                    <a:pt x="191663" y="20751"/>
                  </a:lnTo>
                  <a:lnTo>
                    <a:pt x="177083" y="23469"/>
                  </a:lnTo>
                  <a:lnTo>
                    <a:pt x="165179" y="30880"/>
                  </a:lnTo>
                  <a:lnTo>
                    <a:pt x="157153" y="41872"/>
                  </a:lnTo>
                  <a:lnTo>
                    <a:pt x="154211" y="55333"/>
                  </a:lnTo>
                  <a:lnTo>
                    <a:pt x="150718" y="55333"/>
                  </a:lnTo>
                  <a:lnTo>
                    <a:pt x="152598" y="50799"/>
                  </a:lnTo>
                  <a:lnTo>
                    <a:pt x="153754" y="45923"/>
                  </a:lnTo>
                  <a:lnTo>
                    <a:pt x="153754" y="40779"/>
                  </a:lnTo>
                  <a:lnTo>
                    <a:pt x="150281" y="24903"/>
                  </a:lnTo>
                  <a:lnTo>
                    <a:pt x="140812" y="11941"/>
                  </a:lnTo>
                  <a:lnTo>
                    <a:pt x="126772" y="3203"/>
                  </a:lnTo>
                  <a:lnTo>
                    <a:pt x="1095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693384" y="4193413"/>
              <a:ext cx="419734" cy="137795"/>
            </a:xfrm>
            <a:custGeom>
              <a:avLst/>
              <a:gdLst/>
              <a:ahLst/>
              <a:cxnLst/>
              <a:rect l="l" t="t" r="r" b="b"/>
              <a:pathLst>
                <a:path w="419735" h="137795">
                  <a:moveTo>
                    <a:pt x="371284" y="54775"/>
                  </a:moveTo>
                  <a:lnTo>
                    <a:pt x="371132" y="53390"/>
                  </a:lnTo>
                  <a:lnTo>
                    <a:pt x="371017" y="52285"/>
                  </a:lnTo>
                  <a:lnTo>
                    <a:pt x="370916" y="51435"/>
                  </a:lnTo>
                  <a:lnTo>
                    <a:pt x="370801" y="50292"/>
                  </a:lnTo>
                  <a:lnTo>
                    <a:pt x="370687" y="49339"/>
                  </a:lnTo>
                  <a:lnTo>
                    <a:pt x="370573" y="48285"/>
                  </a:lnTo>
                  <a:lnTo>
                    <a:pt x="360121" y="26631"/>
                  </a:lnTo>
                  <a:lnTo>
                    <a:pt x="360121" y="57899"/>
                  </a:lnTo>
                  <a:lnTo>
                    <a:pt x="359918" y="60452"/>
                  </a:lnTo>
                  <a:lnTo>
                    <a:pt x="359879" y="60871"/>
                  </a:lnTo>
                  <a:lnTo>
                    <a:pt x="359765" y="62407"/>
                  </a:lnTo>
                  <a:lnTo>
                    <a:pt x="359702" y="63004"/>
                  </a:lnTo>
                  <a:lnTo>
                    <a:pt x="335800" y="87160"/>
                  </a:lnTo>
                  <a:lnTo>
                    <a:pt x="335572" y="87160"/>
                  </a:lnTo>
                  <a:lnTo>
                    <a:pt x="325386" y="89166"/>
                  </a:lnTo>
                  <a:lnTo>
                    <a:pt x="312216" y="89916"/>
                  </a:lnTo>
                  <a:lnTo>
                    <a:pt x="83832" y="89916"/>
                  </a:lnTo>
                  <a:lnTo>
                    <a:pt x="74091" y="89916"/>
                  </a:lnTo>
                  <a:lnTo>
                    <a:pt x="59359" y="63461"/>
                  </a:lnTo>
                  <a:lnTo>
                    <a:pt x="61099" y="57226"/>
                  </a:lnTo>
                  <a:lnTo>
                    <a:pt x="67017" y="46748"/>
                  </a:lnTo>
                  <a:lnTo>
                    <a:pt x="71170" y="42583"/>
                  </a:lnTo>
                  <a:lnTo>
                    <a:pt x="81991" y="37490"/>
                  </a:lnTo>
                  <a:lnTo>
                    <a:pt x="88087" y="36271"/>
                  </a:lnTo>
                  <a:lnTo>
                    <a:pt x="104101" y="36271"/>
                  </a:lnTo>
                  <a:lnTo>
                    <a:pt x="112052" y="41071"/>
                  </a:lnTo>
                  <a:lnTo>
                    <a:pt x="115112" y="45681"/>
                  </a:lnTo>
                  <a:lnTo>
                    <a:pt x="116395" y="47561"/>
                  </a:lnTo>
                  <a:lnTo>
                    <a:pt x="118770" y="48463"/>
                  </a:lnTo>
                  <a:lnTo>
                    <a:pt x="123278" y="47307"/>
                  </a:lnTo>
                  <a:lnTo>
                    <a:pt x="124942" y="45389"/>
                  </a:lnTo>
                  <a:lnTo>
                    <a:pt x="125056" y="44208"/>
                  </a:lnTo>
                  <a:lnTo>
                    <a:pt x="125171" y="43078"/>
                  </a:lnTo>
                  <a:lnTo>
                    <a:pt x="163423" y="11074"/>
                  </a:lnTo>
                  <a:lnTo>
                    <a:pt x="171297" y="11811"/>
                  </a:lnTo>
                  <a:lnTo>
                    <a:pt x="200926" y="38265"/>
                  </a:lnTo>
                  <a:lnTo>
                    <a:pt x="201561" y="41960"/>
                  </a:lnTo>
                  <a:lnTo>
                    <a:pt x="201688" y="43078"/>
                  </a:lnTo>
                  <a:lnTo>
                    <a:pt x="201815" y="44208"/>
                  </a:lnTo>
                  <a:lnTo>
                    <a:pt x="201853" y="51435"/>
                  </a:lnTo>
                  <a:lnTo>
                    <a:pt x="201091" y="54775"/>
                  </a:lnTo>
                  <a:lnTo>
                    <a:pt x="198729" y="60452"/>
                  </a:lnTo>
                  <a:lnTo>
                    <a:pt x="198805" y="61277"/>
                  </a:lnTo>
                  <a:lnTo>
                    <a:pt x="198920" y="62407"/>
                  </a:lnTo>
                  <a:lnTo>
                    <a:pt x="200977" y="65493"/>
                  </a:lnTo>
                  <a:lnTo>
                    <a:pt x="202704" y="66421"/>
                  </a:lnTo>
                  <a:lnTo>
                    <a:pt x="209499" y="66421"/>
                  </a:lnTo>
                  <a:lnTo>
                    <a:pt x="213588" y="52971"/>
                  </a:lnTo>
                  <a:lnTo>
                    <a:pt x="217030" y="45821"/>
                  </a:lnTo>
                  <a:lnTo>
                    <a:pt x="227355" y="36271"/>
                  </a:lnTo>
                  <a:lnTo>
                    <a:pt x="228523" y="35191"/>
                  </a:lnTo>
                  <a:lnTo>
                    <a:pt x="236550" y="31838"/>
                  </a:lnTo>
                  <a:lnTo>
                    <a:pt x="245503" y="31838"/>
                  </a:lnTo>
                  <a:lnTo>
                    <a:pt x="275183" y="50292"/>
                  </a:lnTo>
                  <a:lnTo>
                    <a:pt x="277355" y="51435"/>
                  </a:lnTo>
                  <a:lnTo>
                    <a:pt x="281876" y="50927"/>
                  </a:lnTo>
                  <a:lnTo>
                    <a:pt x="283743" y="49339"/>
                  </a:lnTo>
                  <a:lnTo>
                    <a:pt x="284226" y="47561"/>
                  </a:lnTo>
                  <a:lnTo>
                    <a:pt x="284340" y="47142"/>
                  </a:lnTo>
                  <a:lnTo>
                    <a:pt x="284962" y="45821"/>
                  </a:lnTo>
                  <a:lnTo>
                    <a:pt x="285026" y="45681"/>
                  </a:lnTo>
                  <a:lnTo>
                    <a:pt x="289331" y="36601"/>
                  </a:lnTo>
                  <a:lnTo>
                    <a:pt x="297688" y="28130"/>
                  </a:lnTo>
                  <a:lnTo>
                    <a:pt x="308711" y="22479"/>
                  </a:lnTo>
                  <a:lnTo>
                    <a:pt x="321437" y="20472"/>
                  </a:lnTo>
                  <a:lnTo>
                    <a:pt x="322072" y="20472"/>
                  </a:lnTo>
                  <a:lnTo>
                    <a:pt x="357251" y="41960"/>
                  </a:lnTo>
                  <a:lnTo>
                    <a:pt x="357339" y="42100"/>
                  </a:lnTo>
                  <a:lnTo>
                    <a:pt x="359410" y="48285"/>
                  </a:lnTo>
                  <a:lnTo>
                    <a:pt x="359537" y="48653"/>
                  </a:lnTo>
                  <a:lnTo>
                    <a:pt x="359613" y="49339"/>
                  </a:lnTo>
                  <a:lnTo>
                    <a:pt x="359714" y="50292"/>
                  </a:lnTo>
                  <a:lnTo>
                    <a:pt x="359841" y="51435"/>
                  </a:lnTo>
                  <a:lnTo>
                    <a:pt x="359930" y="52285"/>
                  </a:lnTo>
                  <a:lnTo>
                    <a:pt x="360057" y="53390"/>
                  </a:lnTo>
                  <a:lnTo>
                    <a:pt x="360121" y="57899"/>
                  </a:lnTo>
                  <a:lnTo>
                    <a:pt x="360121" y="26631"/>
                  </a:lnTo>
                  <a:lnTo>
                    <a:pt x="356666" y="22758"/>
                  </a:lnTo>
                  <a:lnTo>
                    <a:pt x="353656" y="20472"/>
                  </a:lnTo>
                  <a:lnTo>
                    <a:pt x="349364" y="17195"/>
                  </a:lnTo>
                  <a:lnTo>
                    <a:pt x="340880" y="12941"/>
                  </a:lnTo>
                  <a:lnTo>
                    <a:pt x="331609" y="10287"/>
                  </a:lnTo>
                  <a:lnTo>
                    <a:pt x="321678" y="9359"/>
                  </a:lnTo>
                  <a:lnTo>
                    <a:pt x="304685" y="12052"/>
                  </a:lnTo>
                  <a:lnTo>
                    <a:pt x="305079" y="12052"/>
                  </a:lnTo>
                  <a:lnTo>
                    <a:pt x="291134" y="19189"/>
                  </a:lnTo>
                  <a:lnTo>
                    <a:pt x="280276" y="30226"/>
                  </a:lnTo>
                  <a:lnTo>
                    <a:pt x="278015" y="35013"/>
                  </a:lnTo>
                  <a:lnTo>
                    <a:pt x="277253" y="33972"/>
                  </a:lnTo>
                  <a:lnTo>
                    <a:pt x="274548" y="31838"/>
                  </a:lnTo>
                  <a:lnTo>
                    <a:pt x="268312" y="26924"/>
                  </a:lnTo>
                  <a:lnTo>
                    <a:pt x="257835" y="22479"/>
                  </a:lnTo>
                  <a:lnTo>
                    <a:pt x="258419" y="22479"/>
                  </a:lnTo>
                  <a:lnTo>
                    <a:pt x="245503" y="20751"/>
                  </a:lnTo>
                  <a:lnTo>
                    <a:pt x="236918" y="21551"/>
                  </a:lnTo>
                  <a:lnTo>
                    <a:pt x="228904" y="23850"/>
                  </a:lnTo>
                  <a:lnTo>
                    <a:pt x="221615" y="27495"/>
                  </a:lnTo>
                  <a:lnTo>
                    <a:pt x="215252" y="32346"/>
                  </a:lnTo>
                  <a:lnTo>
                    <a:pt x="211848" y="36169"/>
                  </a:lnTo>
                  <a:lnTo>
                    <a:pt x="209143" y="28130"/>
                  </a:lnTo>
                  <a:lnTo>
                    <a:pt x="204508" y="20243"/>
                  </a:lnTo>
                  <a:lnTo>
                    <a:pt x="198412" y="13411"/>
                  </a:lnTo>
                  <a:lnTo>
                    <a:pt x="195338" y="11074"/>
                  </a:lnTo>
                  <a:lnTo>
                    <a:pt x="191046" y="7797"/>
                  </a:lnTo>
                  <a:lnTo>
                    <a:pt x="182613" y="3581"/>
                  </a:lnTo>
                  <a:lnTo>
                    <a:pt x="173342" y="927"/>
                  </a:lnTo>
                  <a:lnTo>
                    <a:pt x="163423" y="0"/>
                  </a:lnTo>
                  <a:lnTo>
                    <a:pt x="145262" y="3200"/>
                  </a:lnTo>
                  <a:lnTo>
                    <a:pt x="130098" y="12052"/>
                  </a:lnTo>
                  <a:lnTo>
                    <a:pt x="119278" y="25361"/>
                  </a:lnTo>
                  <a:lnTo>
                    <a:pt x="117119" y="32346"/>
                  </a:lnTo>
                  <a:lnTo>
                    <a:pt x="117068" y="32499"/>
                  </a:lnTo>
                  <a:lnTo>
                    <a:pt x="111887" y="29210"/>
                  </a:lnTo>
                  <a:lnTo>
                    <a:pt x="103314" y="26263"/>
                  </a:lnTo>
                  <a:lnTo>
                    <a:pt x="93497" y="25184"/>
                  </a:lnTo>
                  <a:lnTo>
                    <a:pt x="86410" y="25184"/>
                  </a:lnTo>
                  <a:lnTo>
                    <a:pt x="78105" y="26924"/>
                  </a:lnTo>
                  <a:lnTo>
                    <a:pt x="78409" y="26924"/>
                  </a:lnTo>
                  <a:lnTo>
                    <a:pt x="64135" y="33693"/>
                  </a:lnTo>
                  <a:lnTo>
                    <a:pt x="48425" y="60871"/>
                  </a:lnTo>
                  <a:lnTo>
                    <a:pt x="48310" y="61277"/>
                  </a:lnTo>
                  <a:lnTo>
                    <a:pt x="68097" y="98475"/>
                  </a:lnTo>
                  <a:lnTo>
                    <a:pt x="83832" y="100990"/>
                  </a:lnTo>
                  <a:lnTo>
                    <a:pt x="312216" y="100990"/>
                  </a:lnTo>
                  <a:lnTo>
                    <a:pt x="357695" y="88226"/>
                  </a:lnTo>
                  <a:lnTo>
                    <a:pt x="371208" y="57899"/>
                  </a:lnTo>
                  <a:lnTo>
                    <a:pt x="371284" y="54775"/>
                  </a:lnTo>
                  <a:close/>
                </a:path>
                <a:path w="419735" h="137795">
                  <a:moveTo>
                    <a:pt x="419417" y="128168"/>
                  </a:moveTo>
                  <a:lnTo>
                    <a:pt x="416750" y="125514"/>
                  </a:lnTo>
                  <a:lnTo>
                    <a:pt x="2667" y="125514"/>
                  </a:lnTo>
                  <a:lnTo>
                    <a:pt x="0" y="128168"/>
                  </a:lnTo>
                  <a:lnTo>
                    <a:pt x="0" y="134734"/>
                  </a:lnTo>
                  <a:lnTo>
                    <a:pt x="2667" y="137388"/>
                  </a:lnTo>
                  <a:lnTo>
                    <a:pt x="5943" y="137388"/>
                  </a:lnTo>
                  <a:lnTo>
                    <a:pt x="416750" y="137388"/>
                  </a:lnTo>
                  <a:lnTo>
                    <a:pt x="419417" y="134734"/>
                  </a:lnTo>
                  <a:lnTo>
                    <a:pt x="419417" y="1281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6" name="object 86"/>
          <p:cNvGrpSpPr/>
          <p:nvPr/>
        </p:nvGrpSpPr>
        <p:grpSpPr>
          <a:xfrm>
            <a:off x="8018688" y="4196151"/>
            <a:ext cx="2317750" cy="1496695"/>
            <a:chOff x="8018688" y="4196151"/>
            <a:chExt cx="2317750" cy="1496695"/>
          </a:xfrm>
        </p:grpSpPr>
        <p:sp>
          <p:nvSpPr>
            <p:cNvPr id="87" name="object 87"/>
            <p:cNvSpPr/>
            <p:nvPr/>
          </p:nvSpPr>
          <p:spPr>
            <a:xfrm>
              <a:off x="8976978" y="4521906"/>
              <a:ext cx="1359535" cy="691515"/>
            </a:xfrm>
            <a:custGeom>
              <a:avLst/>
              <a:gdLst/>
              <a:ahLst/>
              <a:cxnLst/>
              <a:rect l="l" t="t" r="r" b="b"/>
              <a:pathLst>
                <a:path w="1359534" h="691514">
                  <a:moveTo>
                    <a:pt x="1356448" y="0"/>
                  </a:moveTo>
                  <a:lnTo>
                    <a:pt x="1353248" y="0"/>
                  </a:lnTo>
                  <a:lnTo>
                    <a:pt x="0" y="0"/>
                  </a:lnTo>
                  <a:lnTo>
                    <a:pt x="0" y="688365"/>
                  </a:lnTo>
                  <a:lnTo>
                    <a:pt x="2590" y="690956"/>
                  </a:lnTo>
                  <a:lnTo>
                    <a:pt x="8978" y="690956"/>
                  </a:lnTo>
                  <a:lnTo>
                    <a:pt x="11569" y="688365"/>
                  </a:lnTo>
                  <a:lnTo>
                    <a:pt x="11569" y="11569"/>
                  </a:lnTo>
                  <a:lnTo>
                    <a:pt x="1356448" y="11569"/>
                  </a:lnTo>
                  <a:lnTo>
                    <a:pt x="1359039" y="8978"/>
                  </a:lnTo>
                  <a:lnTo>
                    <a:pt x="1359039" y="2590"/>
                  </a:lnTo>
                  <a:lnTo>
                    <a:pt x="1356448" y="0"/>
                  </a:lnTo>
                  <a:close/>
                </a:path>
              </a:pathLst>
            </a:custGeom>
            <a:solidFill>
              <a:srgbClr val="89B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24565" y="5126303"/>
              <a:ext cx="117195" cy="94691"/>
            </a:xfrm>
            <a:prstGeom prst="rect">
              <a:avLst/>
            </a:prstGeom>
          </p:spPr>
        </p:pic>
        <p:sp>
          <p:nvSpPr>
            <p:cNvPr id="89" name="object 89"/>
            <p:cNvSpPr/>
            <p:nvPr/>
          </p:nvSpPr>
          <p:spPr>
            <a:xfrm>
              <a:off x="8018688" y="5413030"/>
              <a:ext cx="553085" cy="12065"/>
            </a:xfrm>
            <a:custGeom>
              <a:avLst/>
              <a:gdLst/>
              <a:ahLst/>
              <a:cxnLst/>
              <a:rect l="l" t="t" r="r" b="b"/>
              <a:pathLst>
                <a:path w="553084" h="12064">
                  <a:moveTo>
                    <a:pt x="550240" y="0"/>
                  </a:moveTo>
                  <a:lnTo>
                    <a:pt x="547039" y="0"/>
                  </a:lnTo>
                  <a:lnTo>
                    <a:pt x="2590" y="0"/>
                  </a:lnTo>
                  <a:lnTo>
                    <a:pt x="0" y="2590"/>
                  </a:lnTo>
                  <a:lnTo>
                    <a:pt x="0" y="8978"/>
                  </a:lnTo>
                  <a:lnTo>
                    <a:pt x="2590" y="11569"/>
                  </a:lnTo>
                  <a:lnTo>
                    <a:pt x="550240" y="11569"/>
                  </a:lnTo>
                  <a:lnTo>
                    <a:pt x="552830" y="8978"/>
                  </a:lnTo>
                  <a:lnTo>
                    <a:pt x="552830" y="2590"/>
                  </a:lnTo>
                  <a:lnTo>
                    <a:pt x="550240" y="0"/>
                  </a:lnTo>
                  <a:close/>
                </a:path>
              </a:pathLst>
            </a:custGeom>
            <a:solidFill>
              <a:srgbClr val="89B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0" name="object 9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84943" y="5360618"/>
              <a:ext cx="94691" cy="117195"/>
            </a:xfrm>
            <a:prstGeom prst="rect">
              <a:avLst/>
            </a:prstGeom>
          </p:spPr>
        </p:pic>
        <p:sp>
          <p:nvSpPr>
            <p:cNvPr id="91" name="object 91"/>
            <p:cNvSpPr/>
            <p:nvPr/>
          </p:nvSpPr>
          <p:spPr>
            <a:xfrm>
              <a:off x="8288779" y="4535646"/>
              <a:ext cx="448309" cy="728345"/>
            </a:xfrm>
            <a:custGeom>
              <a:avLst/>
              <a:gdLst/>
              <a:ahLst/>
              <a:cxnLst/>
              <a:rect l="l" t="t" r="r" b="b"/>
              <a:pathLst>
                <a:path w="448309" h="728345">
                  <a:moveTo>
                    <a:pt x="8978" y="0"/>
                  </a:moveTo>
                  <a:lnTo>
                    <a:pt x="2578" y="0"/>
                  </a:lnTo>
                  <a:lnTo>
                    <a:pt x="0" y="2590"/>
                  </a:lnTo>
                  <a:lnTo>
                    <a:pt x="0" y="5791"/>
                  </a:lnTo>
                  <a:lnTo>
                    <a:pt x="0" y="345694"/>
                  </a:lnTo>
                  <a:lnTo>
                    <a:pt x="439953" y="727722"/>
                  </a:lnTo>
                  <a:lnTo>
                    <a:pt x="443611" y="727468"/>
                  </a:lnTo>
                  <a:lnTo>
                    <a:pt x="447789" y="722642"/>
                  </a:lnTo>
                  <a:lnTo>
                    <a:pt x="447535" y="718997"/>
                  </a:lnTo>
                  <a:lnTo>
                    <a:pt x="11557" y="340410"/>
                  </a:lnTo>
                  <a:lnTo>
                    <a:pt x="11557" y="2590"/>
                  </a:lnTo>
                  <a:lnTo>
                    <a:pt x="8978" y="0"/>
                  </a:lnTo>
                  <a:close/>
                </a:path>
              </a:pathLst>
            </a:custGeom>
            <a:solidFill>
              <a:srgbClr val="89B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33699" y="5162244"/>
              <a:ext cx="108648" cy="106006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8102381" y="4196151"/>
              <a:ext cx="405765" cy="306705"/>
            </a:xfrm>
            <a:custGeom>
              <a:avLst/>
              <a:gdLst/>
              <a:ahLst/>
              <a:cxnLst/>
              <a:rect l="l" t="t" r="r" b="b"/>
              <a:pathLst>
                <a:path w="405765" h="306704">
                  <a:moveTo>
                    <a:pt x="100977" y="23533"/>
                  </a:moveTo>
                  <a:lnTo>
                    <a:pt x="106540" y="133858"/>
                  </a:lnTo>
                  <a:lnTo>
                    <a:pt x="0" y="156946"/>
                  </a:lnTo>
                  <a:lnTo>
                    <a:pt x="118084" y="191020"/>
                  </a:lnTo>
                  <a:lnTo>
                    <a:pt x="69557" y="306273"/>
                  </a:lnTo>
                  <a:lnTo>
                    <a:pt x="120897" y="274891"/>
                  </a:lnTo>
                  <a:lnTo>
                    <a:pt x="96558" y="274891"/>
                  </a:lnTo>
                  <a:lnTo>
                    <a:pt x="135331" y="182778"/>
                  </a:lnTo>
                  <a:lnTo>
                    <a:pt x="70355" y="164033"/>
                  </a:lnTo>
                  <a:lnTo>
                    <a:pt x="24147" y="164033"/>
                  </a:lnTo>
                  <a:lnTo>
                    <a:pt x="27698" y="151726"/>
                  </a:lnTo>
                  <a:lnTo>
                    <a:pt x="84046" y="151726"/>
                  </a:lnTo>
                  <a:lnTo>
                    <a:pt x="119773" y="143979"/>
                  </a:lnTo>
                  <a:lnTo>
                    <a:pt x="115836" y="65938"/>
                  </a:lnTo>
                  <a:lnTo>
                    <a:pt x="131473" y="65938"/>
                  </a:lnTo>
                  <a:lnTo>
                    <a:pt x="100977" y="23533"/>
                  </a:lnTo>
                  <a:close/>
                </a:path>
                <a:path w="405765" h="306704">
                  <a:moveTo>
                    <a:pt x="262077" y="148310"/>
                  </a:moveTo>
                  <a:lnTo>
                    <a:pt x="204139" y="209118"/>
                  </a:lnTo>
                  <a:lnTo>
                    <a:pt x="96558" y="274891"/>
                  </a:lnTo>
                  <a:lnTo>
                    <a:pt x="120897" y="274891"/>
                  </a:lnTo>
                  <a:lnTo>
                    <a:pt x="212191" y="219087"/>
                  </a:lnTo>
                  <a:lnTo>
                    <a:pt x="261988" y="166814"/>
                  </a:lnTo>
                  <a:lnTo>
                    <a:pt x="279381" y="166814"/>
                  </a:lnTo>
                  <a:lnTo>
                    <a:pt x="262077" y="148310"/>
                  </a:lnTo>
                  <a:close/>
                </a:path>
                <a:path w="405765" h="306704">
                  <a:moveTo>
                    <a:pt x="279381" y="166814"/>
                  </a:moveTo>
                  <a:lnTo>
                    <a:pt x="261988" y="166814"/>
                  </a:lnTo>
                  <a:lnTo>
                    <a:pt x="293687" y="200698"/>
                  </a:lnTo>
                  <a:lnTo>
                    <a:pt x="320758" y="184543"/>
                  </a:lnTo>
                  <a:lnTo>
                    <a:pt x="295960" y="184543"/>
                  </a:lnTo>
                  <a:lnTo>
                    <a:pt x="279381" y="166814"/>
                  </a:lnTo>
                  <a:close/>
                </a:path>
                <a:path w="405765" h="306704">
                  <a:moveTo>
                    <a:pt x="291457" y="29667"/>
                  </a:moveTo>
                  <a:lnTo>
                    <a:pt x="278434" y="29667"/>
                  </a:lnTo>
                  <a:lnTo>
                    <a:pt x="266166" y="83324"/>
                  </a:lnTo>
                  <a:lnTo>
                    <a:pt x="378218" y="135470"/>
                  </a:lnTo>
                  <a:lnTo>
                    <a:pt x="295960" y="184543"/>
                  </a:lnTo>
                  <a:lnTo>
                    <a:pt x="320758" y="184543"/>
                  </a:lnTo>
                  <a:lnTo>
                    <a:pt x="405333" y="134073"/>
                  </a:lnTo>
                  <a:lnTo>
                    <a:pt x="280835" y="76149"/>
                  </a:lnTo>
                  <a:lnTo>
                    <a:pt x="291457" y="29667"/>
                  </a:lnTo>
                  <a:close/>
                </a:path>
                <a:path w="405765" h="306704">
                  <a:moveTo>
                    <a:pt x="25946" y="157822"/>
                  </a:moveTo>
                  <a:lnTo>
                    <a:pt x="24147" y="164033"/>
                  </a:lnTo>
                  <a:lnTo>
                    <a:pt x="27292" y="164033"/>
                  </a:lnTo>
                  <a:lnTo>
                    <a:pt x="25946" y="157822"/>
                  </a:lnTo>
                  <a:close/>
                </a:path>
                <a:path w="405765" h="306704">
                  <a:moveTo>
                    <a:pt x="27698" y="151726"/>
                  </a:moveTo>
                  <a:lnTo>
                    <a:pt x="25946" y="157822"/>
                  </a:lnTo>
                  <a:lnTo>
                    <a:pt x="27292" y="164033"/>
                  </a:lnTo>
                  <a:lnTo>
                    <a:pt x="51877" y="158702"/>
                  </a:lnTo>
                  <a:lnTo>
                    <a:pt x="27698" y="151726"/>
                  </a:lnTo>
                  <a:close/>
                </a:path>
                <a:path w="405765" h="306704">
                  <a:moveTo>
                    <a:pt x="51877" y="158702"/>
                  </a:moveTo>
                  <a:lnTo>
                    <a:pt x="27292" y="164033"/>
                  </a:lnTo>
                  <a:lnTo>
                    <a:pt x="70355" y="164033"/>
                  </a:lnTo>
                  <a:lnTo>
                    <a:pt x="51877" y="158702"/>
                  </a:lnTo>
                  <a:close/>
                </a:path>
                <a:path w="405765" h="306704">
                  <a:moveTo>
                    <a:pt x="84046" y="151726"/>
                  </a:moveTo>
                  <a:lnTo>
                    <a:pt x="27698" y="151726"/>
                  </a:lnTo>
                  <a:lnTo>
                    <a:pt x="51877" y="158702"/>
                  </a:lnTo>
                  <a:lnTo>
                    <a:pt x="84046" y="151726"/>
                  </a:lnTo>
                  <a:close/>
                </a:path>
                <a:path w="405765" h="306704">
                  <a:moveTo>
                    <a:pt x="131473" y="65938"/>
                  </a:moveTo>
                  <a:lnTo>
                    <a:pt x="115836" y="65938"/>
                  </a:lnTo>
                  <a:lnTo>
                    <a:pt x="161188" y="129006"/>
                  </a:lnTo>
                  <a:lnTo>
                    <a:pt x="171241" y="102349"/>
                  </a:lnTo>
                  <a:lnTo>
                    <a:pt x="157657" y="102349"/>
                  </a:lnTo>
                  <a:lnTo>
                    <a:pt x="131473" y="65938"/>
                  </a:lnTo>
                  <a:close/>
                </a:path>
                <a:path w="405765" h="306704">
                  <a:moveTo>
                    <a:pt x="196253" y="0"/>
                  </a:moveTo>
                  <a:lnTo>
                    <a:pt x="157657" y="102349"/>
                  </a:lnTo>
                  <a:lnTo>
                    <a:pt x="171241" y="102349"/>
                  </a:lnTo>
                  <a:lnTo>
                    <a:pt x="197396" y="32994"/>
                  </a:lnTo>
                  <a:lnTo>
                    <a:pt x="211357" y="32994"/>
                  </a:lnTo>
                  <a:lnTo>
                    <a:pt x="196253" y="0"/>
                  </a:lnTo>
                  <a:close/>
                </a:path>
                <a:path w="405765" h="306704">
                  <a:moveTo>
                    <a:pt x="211357" y="32994"/>
                  </a:moveTo>
                  <a:lnTo>
                    <a:pt x="197396" y="32994"/>
                  </a:lnTo>
                  <a:lnTo>
                    <a:pt x="214376" y="70091"/>
                  </a:lnTo>
                  <a:lnTo>
                    <a:pt x="243678" y="51600"/>
                  </a:lnTo>
                  <a:lnTo>
                    <a:pt x="219875" y="51600"/>
                  </a:lnTo>
                  <a:lnTo>
                    <a:pt x="211357" y="32994"/>
                  </a:lnTo>
                  <a:close/>
                </a:path>
                <a:path w="405765" h="306704">
                  <a:moveTo>
                    <a:pt x="297662" y="2514"/>
                  </a:moveTo>
                  <a:lnTo>
                    <a:pt x="219875" y="51600"/>
                  </a:lnTo>
                  <a:lnTo>
                    <a:pt x="243678" y="51600"/>
                  </a:lnTo>
                  <a:lnTo>
                    <a:pt x="278434" y="29667"/>
                  </a:lnTo>
                  <a:lnTo>
                    <a:pt x="291457" y="29667"/>
                  </a:lnTo>
                  <a:lnTo>
                    <a:pt x="297662" y="25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4" name="object 9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14649" y="4210008"/>
              <a:ext cx="274421" cy="179242"/>
            </a:xfrm>
            <a:prstGeom prst="rect">
              <a:avLst/>
            </a:prstGeom>
          </p:spPr>
        </p:pic>
        <p:pic>
          <p:nvPicPr>
            <p:cNvPr id="95" name="object 9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620046" y="4708879"/>
              <a:ext cx="1711185" cy="983527"/>
            </a:xfrm>
            <a:prstGeom prst="rect">
              <a:avLst/>
            </a:prstGeom>
          </p:spPr>
        </p:pic>
      </p:grpSp>
      <p:sp>
        <p:nvSpPr>
          <p:cNvPr id="96" name="object 96"/>
          <p:cNvSpPr/>
          <p:nvPr/>
        </p:nvSpPr>
        <p:spPr>
          <a:xfrm>
            <a:off x="6199416" y="3802671"/>
            <a:ext cx="258445" cy="2026285"/>
          </a:xfrm>
          <a:custGeom>
            <a:avLst/>
            <a:gdLst/>
            <a:ahLst/>
            <a:cxnLst/>
            <a:rect l="l" t="t" r="r" b="b"/>
            <a:pathLst>
              <a:path w="258445" h="2026285">
                <a:moveTo>
                  <a:pt x="257873" y="321043"/>
                </a:moveTo>
                <a:lnTo>
                  <a:pt x="256857" y="319201"/>
                </a:lnTo>
                <a:lnTo>
                  <a:pt x="170218" y="264020"/>
                </a:lnTo>
                <a:lnTo>
                  <a:pt x="166611" y="264807"/>
                </a:lnTo>
                <a:lnTo>
                  <a:pt x="163182" y="270179"/>
                </a:lnTo>
                <a:lnTo>
                  <a:pt x="163982" y="273761"/>
                </a:lnTo>
                <a:lnTo>
                  <a:pt x="232244" y="317246"/>
                </a:lnTo>
                <a:lnTo>
                  <a:pt x="11569" y="317246"/>
                </a:lnTo>
                <a:lnTo>
                  <a:pt x="11569" y="2578"/>
                </a:lnTo>
                <a:lnTo>
                  <a:pt x="8978" y="0"/>
                </a:lnTo>
                <a:lnTo>
                  <a:pt x="2590" y="0"/>
                </a:lnTo>
                <a:lnTo>
                  <a:pt x="0" y="2578"/>
                </a:lnTo>
                <a:lnTo>
                  <a:pt x="0" y="5778"/>
                </a:lnTo>
                <a:lnTo>
                  <a:pt x="0" y="2023567"/>
                </a:lnTo>
                <a:lnTo>
                  <a:pt x="2590" y="2026158"/>
                </a:lnTo>
                <a:lnTo>
                  <a:pt x="8978" y="2026158"/>
                </a:lnTo>
                <a:lnTo>
                  <a:pt x="11569" y="2023567"/>
                </a:lnTo>
                <a:lnTo>
                  <a:pt x="11569" y="1598790"/>
                </a:lnTo>
                <a:lnTo>
                  <a:pt x="232232" y="1598790"/>
                </a:lnTo>
                <a:lnTo>
                  <a:pt x="163982" y="1642262"/>
                </a:lnTo>
                <a:lnTo>
                  <a:pt x="163182" y="1645843"/>
                </a:lnTo>
                <a:lnTo>
                  <a:pt x="164896" y="1648536"/>
                </a:lnTo>
                <a:lnTo>
                  <a:pt x="166001" y="1650263"/>
                </a:lnTo>
                <a:lnTo>
                  <a:pt x="167881" y="1651203"/>
                </a:lnTo>
                <a:lnTo>
                  <a:pt x="169786" y="1651203"/>
                </a:lnTo>
                <a:lnTo>
                  <a:pt x="172897" y="1650301"/>
                </a:lnTo>
                <a:lnTo>
                  <a:pt x="256857" y="1596821"/>
                </a:lnTo>
                <a:lnTo>
                  <a:pt x="257873" y="1594980"/>
                </a:lnTo>
                <a:lnTo>
                  <a:pt x="257873" y="1591030"/>
                </a:lnTo>
                <a:lnTo>
                  <a:pt x="256857" y="1589189"/>
                </a:lnTo>
                <a:lnTo>
                  <a:pt x="170218" y="1534007"/>
                </a:lnTo>
                <a:lnTo>
                  <a:pt x="166611" y="1534782"/>
                </a:lnTo>
                <a:lnTo>
                  <a:pt x="163182" y="1540167"/>
                </a:lnTo>
                <a:lnTo>
                  <a:pt x="163982" y="1543748"/>
                </a:lnTo>
                <a:lnTo>
                  <a:pt x="232244" y="1587220"/>
                </a:lnTo>
                <a:lnTo>
                  <a:pt x="11569" y="1587220"/>
                </a:lnTo>
                <a:lnTo>
                  <a:pt x="11569" y="328815"/>
                </a:lnTo>
                <a:lnTo>
                  <a:pt x="232219" y="328815"/>
                </a:lnTo>
                <a:lnTo>
                  <a:pt x="163982" y="372275"/>
                </a:lnTo>
                <a:lnTo>
                  <a:pt x="163182" y="375856"/>
                </a:lnTo>
                <a:lnTo>
                  <a:pt x="164896" y="378548"/>
                </a:lnTo>
                <a:lnTo>
                  <a:pt x="166001" y="380276"/>
                </a:lnTo>
                <a:lnTo>
                  <a:pt x="167881" y="381228"/>
                </a:lnTo>
                <a:lnTo>
                  <a:pt x="169786" y="381228"/>
                </a:lnTo>
                <a:lnTo>
                  <a:pt x="172897" y="380326"/>
                </a:lnTo>
                <a:lnTo>
                  <a:pt x="256857" y="326834"/>
                </a:lnTo>
                <a:lnTo>
                  <a:pt x="257873" y="324993"/>
                </a:lnTo>
                <a:lnTo>
                  <a:pt x="257873" y="321043"/>
                </a:lnTo>
                <a:close/>
              </a:path>
            </a:pathLst>
          </a:custGeom>
          <a:solidFill>
            <a:srgbClr val="89B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7" name="object 97"/>
          <p:cNvGrpSpPr/>
          <p:nvPr/>
        </p:nvGrpSpPr>
        <p:grpSpPr>
          <a:xfrm>
            <a:off x="7736532" y="3747310"/>
            <a:ext cx="117475" cy="430530"/>
            <a:chOff x="7736532" y="3747310"/>
            <a:chExt cx="117475" cy="430530"/>
          </a:xfrm>
        </p:grpSpPr>
        <p:sp>
          <p:nvSpPr>
            <p:cNvPr id="98" name="object 98"/>
            <p:cNvSpPr/>
            <p:nvPr/>
          </p:nvSpPr>
          <p:spPr>
            <a:xfrm>
              <a:off x="7788958" y="3747310"/>
              <a:ext cx="12065" cy="422275"/>
            </a:xfrm>
            <a:custGeom>
              <a:avLst/>
              <a:gdLst/>
              <a:ahLst/>
              <a:cxnLst/>
              <a:rect l="l" t="t" r="r" b="b"/>
              <a:pathLst>
                <a:path w="12065" h="422275">
                  <a:moveTo>
                    <a:pt x="8978" y="0"/>
                  </a:moveTo>
                  <a:lnTo>
                    <a:pt x="2590" y="0"/>
                  </a:lnTo>
                  <a:lnTo>
                    <a:pt x="0" y="2590"/>
                  </a:lnTo>
                  <a:lnTo>
                    <a:pt x="0" y="5791"/>
                  </a:lnTo>
                  <a:lnTo>
                    <a:pt x="0" y="419214"/>
                  </a:lnTo>
                  <a:lnTo>
                    <a:pt x="2590" y="421805"/>
                  </a:lnTo>
                  <a:lnTo>
                    <a:pt x="8978" y="421805"/>
                  </a:lnTo>
                  <a:lnTo>
                    <a:pt x="11569" y="419214"/>
                  </a:lnTo>
                  <a:lnTo>
                    <a:pt x="11569" y="2590"/>
                  </a:lnTo>
                  <a:lnTo>
                    <a:pt x="89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36532" y="4082549"/>
              <a:ext cx="117208" cy="94691"/>
            </a:xfrm>
            <a:prstGeom prst="rect">
              <a:avLst/>
            </a:prstGeom>
          </p:spPr>
        </p:pic>
      </p:grpSp>
      <p:sp>
        <p:nvSpPr>
          <p:cNvPr id="100" name="object 100"/>
          <p:cNvSpPr/>
          <p:nvPr/>
        </p:nvSpPr>
        <p:spPr>
          <a:xfrm>
            <a:off x="6683286" y="4293476"/>
            <a:ext cx="117475" cy="165100"/>
          </a:xfrm>
          <a:custGeom>
            <a:avLst/>
            <a:gdLst/>
            <a:ahLst/>
            <a:cxnLst/>
            <a:rect l="l" t="t" r="r" b="b"/>
            <a:pathLst>
              <a:path w="117475" h="165100">
                <a:moveTo>
                  <a:pt x="117208" y="77241"/>
                </a:moveTo>
                <a:lnTo>
                  <a:pt x="116420" y="73634"/>
                </a:lnTo>
                <a:lnTo>
                  <a:pt x="111048" y="70205"/>
                </a:lnTo>
                <a:lnTo>
                  <a:pt x="107467" y="71005"/>
                </a:lnTo>
                <a:lnTo>
                  <a:pt x="63995" y="139268"/>
                </a:lnTo>
                <a:lnTo>
                  <a:pt x="63995" y="2590"/>
                </a:lnTo>
                <a:lnTo>
                  <a:pt x="61404" y="0"/>
                </a:lnTo>
                <a:lnTo>
                  <a:pt x="55016" y="0"/>
                </a:lnTo>
                <a:lnTo>
                  <a:pt x="52425" y="2590"/>
                </a:lnTo>
                <a:lnTo>
                  <a:pt x="52425" y="5778"/>
                </a:lnTo>
                <a:lnTo>
                  <a:pt x="52425" y="139280"/>
                </a:lnTo>
                <a:lnTo>
                  <a:pt x="8953" y="71005"/>
                </a:lnTo>
                <a:lnTo>
                  <a:pt x="5372" y="70205"/>
                </a:lnTo>
                <a:lnTo>
                  <a:pt x="2679" y="71920"/>
                </a:lnTo>
                <a:lnTo>
                  <a:pt x="952" y="73025"/>
                </a:lnTo>
                <a:lnTo>
                  <a:pt x="0" y="74904"/>
                </a:lnTo>
                <a:lnTo>
                  <a:pt x="0" y="76809"/>
                </a:lnTo>
                <a:lnTo>
                  <a:pt x="901" y="79921"/>
                </a:lnTo>
                <a:lnTo>
                  <a:pt x="54394" y="163880"/>
                </a:lnTo>
                <a:lnTo>
                  <a:pt x="56235" y="164896"/>
                </a:lnTo>
                <a:lnTo>
                  <a:pt x="60185" y="164896"/>
                </a:lnTo>
                <a:lnTo>
                  <a:pt x="62026" y="163880"/>
                </a:lnTo>
                <a:lnTo>
                  <a:pt x="117208" y="77241"/>
                </a:lnTo>
                <a:close/>
              </a:path>
            </a:pathLst>
          </a:custGeom>
          <a:solidFill>
            <a:srgbClr val="89B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682499" y="4878704"/>
            <a:ext cx="117475" cy="165100"/>
          </a:xfrm>
          <a:custGeom>
            <a:avLst/>
            <a:gdLst/>
            <a:ahLst/>
            <a:cxnLst/>
            <a:rect l="l" t="t" r="r" b="b"/>
            <a:pathLst>
              <a:path w="117475" h="165100">
                <a:moveTo>
                  <a:pt x="117208" y="88087"/>
                </a:moveTo>
                <a:lnTo>
                  <a:pt x="116293" y="84988"/>
                </a:lnTo>
                <a:lnTo>
                  <a:pt x="62814" y="1016"/>
                </a:lnTo>
                <a:lnTo>
                  <a:pt x="60972" y="0"/>
                </a:lnTo>
                <a:lnTo>
                  <a:pt x="57023" y="0"/>
                </a:lnTo>
                <a:lnTo>
                  <a:pt x="55181" y="1016"/>
                </a:lnTo>
                <a:lnTo>
                  <a:pt x="0" y="87655"/>
                </a:lnTo>
                <a:lnTo>
                  <a:pt x="774" y="91262"/>
                </a:lnTo>
                <a:lnTo>
                  <a:pt x="6159" y="94703"/>
                </a:lnTo>
                <a:lnTo>
                  <a:pt x="9740" y="93903"/>
                </a:lnTo>
                <a:lnTo>
                  <a:pt x="53213" y="25628"/>
                </a:lnTo>
                <a:lnTo>
                  <a:pt x="53213" y="162318"/>
                </a:lnTo>
                <a:lnTo>
                  <a:pt x="55803" y="164909"/>
                </a:lnTo>
                <a:lnTo>
                  <a:pt x="62191" y="164909"/>
                </a:lnTo>
                <a:lnTo>
                  <a:pt x="64782" y="162318"/>
                </a:lnTo>
                <a:lnTo>
                  <a:pt x="64782" y="159131"/>
                </a:lnTo>
                <a:lnTo>
                  <a:pt x="64782" y="25654"/>
                </a:lnTo>
                <a:lnTo>
                  <a:pt x="108254" y="93903"/>
                </a:lnTo>
                <a:lnTo>
                  <a:pt x="111836" y="94703"/>
                </a:lnTo>
                <a:lnTo>
                  <a:pt x="114528" y="92976"/>
                </a:lnTo>
                <a:lnTo>
                  <a:pt x="116255" y="91871"/>
                </a:lnTo>
                <a:lnTo>
                  <a:pt x="117208" y="90004"/>
                </a:lnTo>
                <a:lnTo>
                  <a:pt x="117208" y="88087"/>
                </a:lnTo>
                <a:close/>
              </a:path>
            </a:pathLst>
          </a:custGeom>
          <a:solidFill>
            <a:srgbClr val="89B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682499" y="5747130"/>
            <a:ext cx="117475" cy="165100"/>
          </a:xfrm>
          <a:custGeom>
            <a:avLst/>
            <a:gdLst/>
            <a:ahLst/>
            <a:cxnLst/>
            <a:rect l="l" t="t" r="r" b="b"/>
            <a:pathLst>
              <a:path w="117475" h="165100">
                <a:moveTo>
                  <a:pt x="117208" y="88087"/>
                </a:moveTo>
                <a:lnTo>
                  <a:pt x="116293" y="84988"/>
                </a:lnTo>
                <a:lnTo>
                  <a:pt x="62814" y="1016"/>
                </a:lnTo>
                <a:lnTo>
                  <a:pt x="60972" y="0"/>
                </a:lnTo>
                <a:lnTo>
                  <a:pt x="57023" y="0"/>
                </a:lnTo>
                <a:lnTo>
                  <a:pt x="55181" y="1016"/>
                </a:lnTo>
                <a:lnTo>
                  <a:pt x="0" y="87655"/>
                </a:lnTo>
                <a:lnTo>
                  <a:pt x="774" y="91262"/>
                </a:lnTo>
                <a:lnTo>
                  <a:pt x="6159" y="94703"/>
                </a:lnTo>
                <a:lnTo>
                  <a:pt x="9740" y="93903"/>
                </a:lnTo>
                <a:lnTo>
                  <a:pt x="53213" y="25628"/>
                </a:lnTo>
                <a:lnTo>
                  <a:pt x="53213" y="162318"/>
                </a:lnTo>
                <a:lnTo>
                  <a:pt x="55803" y="164909"/>
                </a:lnTo>
                <a:lnTo>
                  <a:pt x="62191" y="164909"/>
                </a:lnTo>
                <a:lnTo>
                  <a:pt x="64782" y="162318"/>
                </a:lnTo>
                <a:lnTo>
                  <a:pt x="64782" y="159131"/>
                </a:lnTo>
                <a:lnTo>
                  <a:pt x="64782" y="25654"/>
                </a:lnTo>
                <a:lnTo>
                  <a:pt x="108254" y="93903"/>
                </a:lnTo>
                <a:lnTo>
                  <a:pt x="111836" y="94703"/>
                </a:lnTo>
                <a:lnTo>
                  <a:pt x="114528" y="92976"/>
                </a:lnTo>
                <a:lnTo>
                  <a:pt x="116255" y="91871"/>
                </a:lnTo>
                <a:lnTo>
                  <a:pt x="117208" y="90004"/>
                </a:lnTo>
                <a:lnTo>
                  <a:pt x="117208" y="88087"/>
                </a:lnTo>
                <a:close/>
              </a:path>
            </a:pathLst>
          </a:custGeom>
          <a:solidFill>
            <a:srgbClr val="89B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3" name="object 103"/>
          <p:cNvGrpSpPr/>
          <p:nvPr/>
        </p:nvGrpSpPr>
        <p:grpSpPr>
          <a:xfrm>
            <a:off x="6525369" y="3756394"/>
            <a:ext cx="477520" cy="490220"/>
            <a:chOff x="6525369" y="3756394"/>
            <a:chExt cx="477520" cy="490220"/>
          </a:xfrm>
        </p:grpSpPr>
        <p:sp>
          <p:nvSpPr>
            <p:cNvPr id="104" name="object 104"/>
            <p:cNvSpPr/>
            <p:nvPr/>
          </p:nvSpPr>
          <p:spPr>
            <a:xfrm>
              <a:off x="6540620" y="3830283"/>
              <a:ext cx="447040" cy="401320"/>
            </a:xfrm>
            <a:custGeom>
              <a:avLst/>
              <a:gdLst/>
              <a:ahLst/>
              <a:cxnLst/>
              <a:rect l="l" t="t" r="r" b="b"/>
              <a:pathLst>
                <a:path w="447040" h="401320">
                  <a:moveTo>
                    <a:pt x="126399" y="0"/>
                  </a:moveTo>
                  <a:lnTo>
                    <a:pt x="18799" y="0"/>
                  </a:lnTo>
                  <a:lnTo>
                    <a:pt x="0" y="25831"/>
                  </a:lnTo>
                  <a:lnTo>
                    <a:pt x="2340" y="365518"/>
                  </a:lnTo>
                  <a:lnTo>
                    <a:pt x="5210" y="379241"/>
                  </a:lnTo>
                  <a:lnTo>
                    <a:pt x="12859" y="390461"/>
                  </a:lnTo>
                  <a:lnTo>
                    <a:pt x="24132" y="398033"/>
                  </a:lnTo>
                  <a:lnTo>
                    <a:pt x="37875" y="400811"/>
                  </a:lnTo>
                  <a:lnTo>
                    <a:pt x="409324" y="400811"/>
                  </a:lnTo>
                  <a:lnTo>
                    <a:pt x="423061" y="398033"/>
                  </a:lnTo>
                  <a:lnTo>
                    <a:pt x="433936" y="390728"/>
                  </a:lnTo>
                  <a:lnTo>
                    <a:pt x="37875" y="390728"/>
                  </a:lnTo>
                  <a:lnTo>
                    <a:pt x="28012" y="388745"/>
                  </a:lnTo>
                  <a:lnTo>
                    <a:pt x="19939" y="383333"/>
                  </a:lnTo>
                  <a:lnTo>
                    <a:pt x="14472" y="375297"/>
                  </a:lnTo>
                  <a:lnTo>
                    <a:pt x="12440" y="365518"/>
                  </a:lnTo>
                  <a:lnTo>
                    <a:pt x="10087" y="25831"/>
                  </a:lnTo>
                  <a:lnTo>
                    <a:pt x="10024" y="17157"/>
                  </a:lnTo>
                  <a:lnTo>
                    <a:pt x="17034" y="10083"/>
                  </a:lnTo>
                  <a:lnTo>
                    <a:pt x="145667" y="9956"/>
                  </a:lnTo>
                  <a:lnTo>
                    <a:pt x="143956" y="7419"/>
                  </a:lnTo>
                  <a:lnTo>
                    <a:pt x="135776" y="1898"/>
                  </a:lnTo>
                  <a:lnTo>
                    <a:pt x="126399" y="0"/>
                  </a:lnTo>
                  <a:close/>
                </a:path>
                <a:path w="447040" h="401320">
                  <a:moveTo>
                    <a:pt x="441966" y="9956"/>
                  </a:moveTo>
                  <a:lnTo>
                    <a:pt x="429924" y="9956"/>
                  </a:lnTo>
                  <a:lnTo>
                    <a:pt x="436934" y="17005"/>
                  </a:lnTo>
                  <a:lnTo>
                    <a:pt x="434757" y="365518"/>
                  </a:lnTo>
                  <a:lnTo>
                    <a:pt x="432722" y="375297"/>
                  </a:lnTo>
                  <a:lnTo>
                    <a:pt x="427255" y="383333"/>
                  </a:lnTo>
                  <a:lnTo>
                    <a:pt x="419183" y="388745"/>
                  </a:lnTo>
                  <a:lnTo>
                    <a:pt x="409324" y="390728"/>
                  </a:lnTo>
                  <a:lnTo>
                    <a:pt x="433936" y="390728"/>
                  </a:lnTo>
                  <a:lnTo>
                    <a:pt x="446780" y="55879"/>
                  </a:lnTo>
                  <a:lnTo>
                    <a:pt x="447005" y="18846"/>
                  </a:lnTo>
                  <a:lnTo>
                    <a:pt x="444413" y="12509"/>
                  </a:lnTo>
                  <a:lnTo>
                    <a:pt x="444351" y="12357"/>
                  </a:lnTo>
                  <a:lnTo>
                    <a:pt x="442092" y="10083"/>
                  </a:lnTo>
                  <a:lnTo>
                    <a:pt x="441966" y="9956"/>
                  </a:lnTo>
                  <a:close/>
                </a:path>
                <a:path w="447040" h="401320">
                  <a:moveTo>
                    <a:pt x="145667" y="9956"/>
                  </a:moveTo>
                  <a:lnTo>
                    <a:pt x="134407" y="9956"/>
                  </a:lnTo>
                  <a:lnTo>
                    <a:pt x="140054" y="15603"/>
                  </a:lnTo>
                  <a:lnTo>
                    <a:pt x="141418" y="17005"/>
                  </a:lnTo>
                  <a:lnTo>
                    <a:pt x="141418" y="55879"/>
                  </a:lnTo>
                  <a:lnTo>
                    <a:pt x="311064" y="55879"/>
                  </a:lnTo>
                  <a:lnTo>
                    <a:pt x="311064" y="45796"/>
                  </a:lnTo>
                  <a:lnTo>
                    <a:pt x="151502" y="45796"/>
                  </a:lnTo>
                  <a:lnTo>
                    <a:pt x="151502" y="25615"/>
                  </a:lnTo>
                  <a:lnTo>
                    <a:pt x="149476" y="15603"/>
                  </a:lnTo>
                  <a:lnTo>
                    <a:pt x="145753" y="10083"/>
                  </a:lnTo>
                  <a:lnTo>
                    <a:pt x="145667" y="9956"/>
                  </a:lnTo>
                  <a:close/>
                </a:path>
                <a:path w="447040" h="401320">
                  <a:moveTo>
                    <a:pt x="428469" y="0"/>
                  </a:moveTo>
                  <a:lnTo>
                    <a:pt x="326021" y="0"/>
                  </a:lnTo>
                  <a:lnTo>
                    <a:pt x="300981" y="25615"/>
                  </a:lnTo>
                  <a:lnTo>
                    <a:pt x="300981" y="45796"/>
                  </a:lnTo>
                  <a:lnTo>
                    <a:pt x="311064" y="45796"/>
                  </a:lnTo>
                  <a:lnTo>
                    <a:pt x="311064" y="17005"/>
                  </a:lnTo>
                  <a:lnTo>
                    <a:pt x="312415" y="15603"/>
                  </a:lnTo>
                  <a:lnTo>
                    <a:pt x="317935" y="10083"/>
                  </a:lnTo>
                  <a:lnTo>
                    <a:pt x="318062" y="9956"/>
                  </a:lnTo>
                  <a:lnTo>
                    <a:pt x="441966" y="9956"/>
                  </a:lnTo>
                  <a:lnTo>
                    <a:pt x="434610" y="2552"/>
                  </a:lnTo>
                  <a:lnTo>
                    <a:pt x="4284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530373" y="3819893"/>
              <a:ext cx="467995" cy="421640"/>
            </a:xfrm>
            <a:custGeom>
              <a:avLst/>
              <a:gdLst/>
              <a:ahLst/>
              <a:cxnLst/>
              <a:rect l="l" t="t" r="r" b="b"/>
              <a:pathLst>
                <a:path w="467995" h="421639">
                  <a:moveTo>
                    <a:pt x="431469" y="0"/>
                  </a:moveTo>
                  <a:lnTo>
                    <a:pt x="336956" y="0"/>
                  </a:lnTo>
                  <a:lnTo>
                    <a:pt x="322965" y="2833"/>
                  </a:lnTo>
                  <a:lnTo>
                    <a:pt x="311527" y="10555"/>
                  </a:lnTo>
                  <a:lnTo>
                    <a:pt x="303809" y="21993"/>
                  </a:lnTo>
                  <a:lnTo>
                    <a:pt x="300977" y="35979"/>
                  </a:lnTo>
                  <a:lnTo>
                    <a:pt x="300977" y="45948"/>
                  </a:lnTo>
                  <a:lnTo>
                    <a:pt x="171996" y="45948"/>
                  </a:lnTo>
                  <a:lnTo>
                    <a:pt x="149986" y="2857"/>
                  </a:lnTo>
                  <a:lnTo>
                    <a:pt x="135978" y="25"/>
                  </a:lnTo>
                  <a:lnTo>
                    <a:pt x="35940" y="139"/>
                  </a:lnTo>
                  <a:lnTo>
                    <a:pt x="2649" y="22525"/>
                  </a:lnTo>
                  <a:lnTo>
                    <a:pt x="0" y="36372"/>
                  </a:lnTo>
                  <a:lnTo>
                    <a:pt x="2349" y="375983"/>
                  </a:lnTo>
                  <a:lnTo>
                    <a:pt x="6052" y="393661"/>
                  </a:lnTo>
                  <a:lnTo>
                    <a:pt x="15905" y="408111"/>
                  </a:lnTo>
                  <a:lnTo>
                    <a:pt x="30422" y="417860"/>
                  </a:lnTo>
                  <a:lnTo>
                    <a:pt x="48120" y="421436"/>
                  </a:lnTo>
                  <a:lnTo>
                    <a:pt x="419569" y="421436"/>
                  </a:lnTo>
                  <a:lnTo>
                    <a:pt x="461651" y="393635"/>
                  </a:lnTo>
                  <a:lnTo>
                    <a:pt x="467448" y="36207"/>
                  </a:lnTo>
                  <a:lnTo>
                    <a:pt x="466792" y="29099"/>
                  </a:lnTo>
                  <a:lnTo>
                    <a:pt x="438573" y="696"/>
                  </a:lnTo>
                  <a:lnTo>
                    <a:pt x="4314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525369" y="3814998"/>
              <a:ext cx="477520" cy="431800"/>
            </a:xfrm>
            <a:custGeom>
              <a:avLst/>
              <a:gdLst/>
              <a:ahLst/>
              <a:cxnLst/>
              <a:rect l="l" t="t" r="r" b="b"/>
              <a:pathLst>
                <a:path w="477520" h="431800">
                  <a:moveTo>
                    <a:pt x="141612" y="0"/>
                  </a:moveTo>
                  <a:lnTo>
                    <a:pt x="40934" y="0"/>
                  </a:lnTo>
                  <a:lnTo>
                    <a:pt x="6727" y="18427"/>
                  </a:lnTo>
                  <a:lnTo>
                    <a:pt x="3189" y="25120"/>
                  </a:lnTo>
                  <a:lnTo>
                    <a:pt x="3071" y="25344"/>
                  </a:lnTo>
                  <a:lnTo>
                    <a:pt x="2984" y="25507"/>
                  </a:lnTo>
                  <a:lnTo>
                    <a:pt x="832" y="32765"/>
                  </a:lnTo>
                  <a:lnTo>
                    <a:pt x="707" y="33188"/>
                  </a:lnTo>
                  <a:lnTo>
                    <a:pt x="0" y="40893"/>
                  </a:lnTo>
                  <a:lnTo>
                    <a:pt x="64" y="55879"/>
                  </a:lnTo>
                  <a:lnTo>
                    <a:pt x="2300" y="380911"/>
                  </a:lnTo>
                  <a:lnTo>
                    <a:pt x="6414" y="400535"/>
                  </a:lnTo>
                  <a:lnTo>
                    <a:pt x="17354" y="416580"/>
                  </a:lnTo>
                  <a:lnTo>
                    <a:pt x="33474" y="427407"/>
                  </a:lnTo>
                  <a:lnTo>
                    <a:pt x="53126" y="431380"/>
                  </a:lnTo>
                  <a:lnTo>
                    <a:pt x="424575" y="431380"/>
                  </a:lnTo>
                  <a:lnTo>
                    <a:pt x="444224" y="427407"/>
                  </a:lnTo>
                  <a:lnTo>
                    <a:pt x="453346" y="421284"/>
                  </a:lnTo>
                  <a:lnTo>
                    <a:pt x="53126" y="421284"/>
                  </a:lnTo>
                  <a:lnTo>
                    <a:pt x="37375" y="418102"/>
                  </a:lnTo>
                  <a:lnTo>
                    <a:pt x="12400" y="380911"/>
                  </a:lnTo>
                  <a:lnTo>
                    <a:pt x="10148" y="55879"/>
                  </a:lnTo>
                  <a:lnTo>
                    <a:pt x="10064" y="32765"/>
                  </a:lnTo>
                  <a:lnTo>
                    <a:pt x="13026" y="25507"/>
                  </a:lnTo>
                  <a:lnTo>
                    <a:pt x="13093" y="25344"/>
                  </a:lnTo>
                  <a:lnTo>
                    <a:pt x="13184" y="25120"/>
                  </a:lnTo>
                  <a:lnTo>
                    <a:pt x="24868" y="13334"/>
                  </a:lnTo>
                  <a:lnTo>
                    <a:pt x="32653" y="10083"/>
                  </a:lnTo>
                  <a:lnTo>
                    <a:pt x="167121" y="9956"/>
                  </a:lnTo>
                  <a:lnTo>
                    <a:pt x="157009" y="3140"/>
                  </a:lnTo>
                  <a:lnTo>
                    <a:pt x="157142" y="3140"/>
                  </a:lnTo>
                  <a:lnTo>
                    <a:pt x="141612" y="0"/>
                  </a:lnTo>
                  <a:close/>
                </a:path>
                <a:path w="477520" h="431800">
                  <a:moveTo>
                    <a:pt x="463144" y="9956"/>
                  </a:moveTo>
                  <a:lnTo>
                    <a:pt x="444811" y="9956"/>
                  </a:lnTo>
                  <a:lnTo>
                    <a:pt x="452566" y="13182"/>
                  </a:lnTo>
                  <a:lnTo>
                    <a:pt x="464263" y="24955"/>
                  </a:lnTo>
                  <a:lnTo>
                    <a:pt x="467463" y="32765"/>
                  </a:lnTo>
                  <a:lnTo>
                    <a:pt x="465296" y="380911"/>
                  </a:lnTo>
                  <a:lnTo>
                    <a:pt x="462014" y="396568"/>
                  </a:lnTo>
                  <a:lnTo>
                    <a:pt x="453245" y="409427"/>
                  </a:lnTo>
                  <a:lnTo>
                    <a:pt x="440322" y="418102"/>
                  </a:lnTo>
                  <a:lnTo>
                    <a:pt x="424575" y="421284"/>
                  </a:lnTo>
                  <a:lnTo>
                    <a:pt x="453346" y="421284"/>
                  </a:lnTo>
                  <a:lnTo>
                    <a:pt x="475393" y="380911"/>
                  </a:lnTo>
                  <a:lnTo>
                    <a:pt x="477405" y="55879"/>
                  </a:lnTo>
                  <a:lnTo>
                    <a:pt x="477474" y="40893"/>
                  </a:lnTo>
                  <a:lnTo>
                    <a:pt x="476765" y="33188"/>
                  </a:lnTo>
                  <a:lnTo>
                    <a:pt x="476673" y="32765"/>
                  </a:lnTo>
                  <a:lnTo>
                    <a:pt x="474516" y="25507"/>
                  </a:lnTo>
                  <a:lnTo>
                    <a:pt x="474467" y="25344"/>
                  </a:lnTo>
                  <a:lnTo>
                    <a:pt x="470804" y="18427"/>
                  </a:lnTo>
                  <a:lnTo>
                    <a:pt x="470717" y="18262"/>
                  </a:lnTo>
                  <a:lnTo>
                    <a:pt x="465571" y="11963"/>
                  </a:lnTo>
                  <a:lnTo>
                    <a:pt x="463144" y="9956"/>
                  </a:lnTo>
                  <a:close/>
                </a:path>
                <a:path w="477520" h="431800">
                  <a:moveTo>
                    <a:pt x="167121" y="9956"/>
                  </a:moveTo>
                  <a:lnTo>
                    <a:pt x="140984" y="9956"/>
                  </a:lnTo>
                  <a:lnTo>
                    <a:pt x="153036" y="12392"/>
                  </a:lnTo>
                  <a:lnTo>
                    <a:pt x="162882" y="19029"/>
                  </a:lnTo>
                  <a:lnTo>
                    <a:pt x="169523" y="28864"/>
                  </a:lnTo>
                  <a:lnTo>
                    <a:pt x="171959" y="40893"/>
                  </a:lnTo>
                  <a:lnTo>
                    <a:pt x="171959" y="55879"/>
                  </a:lnTo>
                  <a:lnTo>
                    <a:pt x="311024" y="55879"/>
                  </a:lnTo>
                  <a:lnTo>
                    <a:pt x="311024" y="45796"/>
                  </a:lnTo>
                  <a:lnTo>
                    <a:pt x="182043" y="45796"/>
                  </a:lnTo>
                  <a:lnTo>
                    <a:pt x="182043" y="40893"/>
                  </a:lnTo>
                  <a:lnTo>
                    <a:pt x="178927" y="25507"/>
                  </a:lnTo>
                  <a:lnTo>
                    <a:pt x="178815" y="24955"/>
                  </a:lnTo>
                  <a:lnTo>
                    <a:pt x="170159" y="12128"/>
                  </a:lnTo>
                  <a:lnTo>
                    <a:pt x="170047" y="11963"/>
                  </a:lnTo>
                  <a:lnTo>
                    <a:pt x="167121" y="9956"/>
                  </a:lnTo>
                  <a:close/>
                </a:path>
                <a:path w="477520" h="431800">
                  <a:moveTo>
                    <a:pt x="452534" y="3140"/>
                  </a:moveTo>
                  <a:lnTo>
                    <a:pt x="325934" y="3140"/>
                  </a:lnTo>
                  <a:lnTo>
                    <a:pt x="315644" y="10083"/>
                  </a:lnTo>
                  <a:lnTo>
                    <a:pt x="312919" y="11963"/>
                  </a:lnTo>
                  <a:lnTo>
                    <a:pt x="304164" y="24955"/>
                  </a:lnTo>
                  <a:lnTo>
                    <a:pt x="300941" y="40893"/>
                  </a:lnTo>
                  <a:lnTo>
                    <a:pt x="300941" y="45796"/>
                  </a:lnTo>
                  <a:lnTo>
                    <a:pt x="311024" y="45796"/>
                  </a:lnTo>
                  <a:lnTo>
                    <a:pt x="311024" y="40893"/>
                  </a:lnTo>
                  <a:lnTo>
                    <a:pt x="313457" y="28864"/>
                  </a:lnTo>
                  <a:lnTo>
                    <a:pt x="320088" y="19029"/>
                  </a:lnTo>
                  <a:lnTo>
                    <a:pt x="329913" y="12392"/>
                  </a:lnTo>
                  <a:lnTo>
                    <a:pt x="341899" y="9956"/>
                  </a:lnTo>
                  <a:lnTo>
                    <a:pt x="463144" y="9956"/>
                  </a:lnTo>
                  <a:lnTo>
                    <a:pt x="459299" y="6777"/>
                  </a:lnTo>
                  <a:lnTo>
                    <a:pt x="452534" y="3140"/>
                  </a:lnTo>
                  <a:close/>
                </a:path>
                <a:path w="477520" h="431800">
                  <a:moveTo>
                    <a:pt x="437902" y="0"/>
                  </a:moveTo>
                  <a:lnTo>
                    <a:pt x="341271" y="0"/>
                  </a:lnTo>
                  <a:lnTo>
                    <a:pt x="325758" y="3140"/>
                  </a:lnTo>
                  <a:lnTo>
                    <a:pt x="452759" y="3140"/>
                  </a:lnTo>
                  <a:lnTo>
                    <a:pt x="444575" y="653"/>
                  </a:lnTo>
                  <a:lnTo>
                    <a:pt x="43790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545625" y="3835189"/>
              <a:ext cx="437515" cy="391160"/>
            </a:xfrm>
            <a:custGeom>
              <a:avLst/>
              <a:gdLst/>
              <a:ahLst/>
              <a:cxnLst/>
              <a:rect l="l" t="t" r="r" b="b"/>
              <a:pathLst>
                <a:path w="437515" h="391160">
                  <a:moveTo>
                    <a:pt x="421766" y="0"/>
                  </a:moveTo>
                  <a:lnTo>
                    <a:pt x="321703" y="0"/>
                  </a:lnTo>
                  <a:lnTo>
                    <a:pt x="313659" y="1628"/>
                  </a:lnTo>
                  <a:lnTo>
                    <a:pt x="307082" y="6067"/>
                  </a:lnTo>
                  <a:lnTo>
                    <a:pt x="302644" y="12644"/>
                  </a:lnTo>
                  <a:lnTo>
                    <a:pt x="301015" y="20688"/>
                  </a:lnTo>
                  <a:lnTo>
                    <a:pt x="301015" y="45923"/>
                  </a:lnTo>
                  <a:lnTo>
                    <a:pt x="141452" y="45923"/>
                  </a:lnTo>
                  <a:lnTo>
                    <a:pt x="141452" y="15176"/>
                  </a:lnTo>
                  <a:lnTo>
                    <a:pt x="139306" y="9982"/>
                  </a:lnTo>
                  <a:lnTo>
                    <a:pt x="131483" y="2171"/>
                  </a:lnTo>
                  <a:lnTo>
                    <a:pt x="126276" y="12"/>
                  </a:lnTo>
                  <a:lnTo>
                    <a:pt x="15151" y="139"/>
                  </a:lnTo>
                  <a:lnTo>
                    <a:pt x="9944" y="2311"/>
                  </a:lnTo>
                  <a:lnTo>
                    <a:pt x="2120" y="10198"/>
                  </a:lnTo>
                  <a:lnTo>
                    <a:pt x="0" y="15417"/>
                  </a:lnTo>
                  <a:lnTo>
                    <a:pt x="2374" y="360578"/>
                  </a:lnTo>
                  <a:lnTo>
                    <a:pt x="4839" y="372349"/>
                  </a:lnTo>
                  <a:lnTo>
                    <a:pt x="11401" y="381974"/>
                  </a:lnTo>
                  <a:lnTo>
                    <a:pt x="21073" y="388471"/>
                  </a:lnTo>
                  <a:lnTo>
                    <a:pt x="32867" y="390855"/>
                  </a:lnTo>
                  <a:lnTo>
                    <a:pt x="404317" y="390855"/>
                  </a:lnTo>
                  <a:lnTo>
                    <a:pt x="434809" y="360553"/>
                  </a:lnTo>
                  <a:lnTo>
                    <a:pt x="436943" y="15265"/>
                  </a:lnTo>
                  <a:lnTo>
                    <a:pt x="434809" y="10045"/>
                  </a:lnTo>
                  <a:lnTo>
                    <a:pt x="426986" y="2171"/>
                  </a:lnTo>
                  <a:lnTo>
                    <a:pt x="4217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540620" y="3830283"/>
              <a:ext cx="447040" cy="401320"/>
            </a:xfrm>
            <a:custGeom>
              <a:avLst/>
              <a:gdLst/>
              <a:ahLst/>
              <a:cxnLst/>
              <a:rect l="l" t="t" r="r" b="b"/>
              <a:pathLst>
                <a:path w="447040" h="401320">
                  <a:moveTo>
                    <a:pt x="126399" y="0"/>
                  </a:moveTo>
                  <a:lnTo>
                    <a:pt x="18799" y="0"/>
                  </a:lnTo>
                  <a:lnTo>
                    <a:pt x="0" y="25831"/>
                  </a:lnTo>
                  <a:lnTo>
                    <a:pt x="2340" y="365518"/>
                  </a:lnTo>
                  <a:lnTo>
                    <a:pt x="5210" y="379241"/>
                  </a:lnTo>
                  <a:lnTo>
                    <a:pt x="12859" y="390461"/>
                  </a:lnTo>
                  <a:lnTo>
                    <a:pt x="24132" y="398033"/>
                  </a:lnTo>
                  <a:lnTo>
                    <a:pt x="37875" y="400811"/>
                  </a:lnTo>
                  <a:lnTo>
                    <a:pt x="409324" y="400811"/>
                  </a:lnTo>
                  <a:lnTo>
                    <a:pt x="423061" y="398033"/>
                  </a:lnTo>
                  <a:lnTo>
                    <a:pt x="433936" y="390728"/>
                  </a:lnTo>
                  <a:lnTo>
                    <a:pt x="37875" y="390728"/>
                  </a:lnTo>
                  <a:lnTo>
                    <a:pt x="28012" y="388745"/>
                  </a:lnTo>
                  <a:lnTo>
                    <a:pt x="19939" y="383333"/>
                  </a:lnTo>
                  <a:lnTo>
                    <a:pt x="14472" y="375297"/>
                  </a:lnTo>
                  <a:lnTo>
                    <a:pt x="12440" y="365518"/>
                  </a:lnTo>
                  <a:lnTo>
                    <a:pt x="10087" y="25831"/>
                  </a:lnTo>
                  <a:lnTo>
                    <a:pt x="10024" y="17157"/>
                  </a:lnTo>
                  <a:lnTo>
                    <a:pt x="17034" y="10083"/>
                  </a:lnTo>
                  <a:lnTo>
                    <a:pt x="145667" y="9956"/>
                  </a:lnTo>
                  <a:lnTo>
                    <a:pt x="143956" y="7419"/>
                  </a:lnTo>
                  <a:lnTo>
                    <a:pt x="135776" y="1898"/>
                  </a:lnTo>
                  <a:lnTo>
                    <a:pt x="126399" y="0"/>
                  </a:lnTo>
                  <a:close/>
                </a:path>
                <a:path w="447040" h="401320">
                  <a:moveTo>
                    <a:pt x="441966" y="9956"/>
                  </a:moveTo>
                  <a:lnTo>
                    <a:pt x="429924" y="9956"/>
                  </a:lnTo>
                  <a:lnTo>
                    <a:pt x="436934" y="17005"/>
                  </a:lnTo>
                  <a:lnTo>
                    <a:pt x="434757" y="365518"/>
                  </a:lnTo>
                  <a:lnTo>
                    <a:pt x="432722" y="375297"/>
                  </a:lnTo>
                  <a:lnTo>
                    <a:pt x="427255" y="383333"/>
                  </a:lnTo>
                  <a:lnTo>
                    <a:pt x="419183" y="388745"/>
                  </a:lnTo>
                  <a:lnTo>
                    <a:pt x="409324" y="390728"/>
                  </a:lnTo>
                  <a:lnTo>
                    <a:pt x="433936" y="390728"/>
                  </a:lnTo>
                  <a:lnTo>
                    <a:pt x="446780" y="55879"/>
                  </a:lnTo>
                  <a:lnTo>
                    <a:pt x="447005" y="18846"/>
                  </a:lnTo>
                  <a:lnTo>
                    <a:pt x="444413" y="12509"/>
                  </a:lnTo>
                  <a:lnTo>
                    <a:pt x="444351" y="12357"/>
                  </a:lnTo>
                  <a:lnTo>
                    <a:pt x="442092" y="10083"/>
                  </a:lnTo>
                  <a:lnTo>
                    <a:pt x="441966" y="9956"/>
                  </a:lnTo>
                  <a:close/>
                </a:path>
                <a:path w="447040" h="401320">
                  <a:moveTo>
                    <a:pt x="145667" y="9956"/>
                  </a:moveTo>
                  <a:lnTo>
                    <a:pt x="134407" y="9956"/>
                  </a:lnTo>
                  <a:lnTo>
                    <a:pt x="140054" y="15603"/>
                  </a:lnTo>
                  <a:lnTo>
                    <a:pt x="141418" y="17005"/>
                  </a:lnTo>
                  <a:lnTo>
                    <a:pt x="141418" y="55879"/>
                  </a:lnTo>
                  <a:lnTo>
                    <a:pt x="311064" y="55879"/>
                  </a:lnTo>
                  <a:lnTo>
                    <a:pt x="311064" y="45796"/>
                  </a:lnTo>
                  <a:lnTo>
                    <a:pt x="151502" y="45796"/>
                  </a:lnTo>
                  <a:lnTo>
                    <a:pt x="151502" y="25615"/>
                  </a:lnTo>
                  <a:lnTo>
                    <a:pt x="149476" y="15603"/>
                  </a:lnTo>
                  <a:lnTo>
                    <a:pt x="145753" y="10083"/>
                  </a:lnTo>
                  <a:lnTo>
                    <a:pt x="145667" y="9956"/>
                  </a:lnTo>
                  <a:close/>
                </a:path>
                <a:path w="447040" h="401320">
                  <a:moveTo>
                    <a:pt x="428469" y="0"/>
                  </a:moveTo>
                  <a:lnTo>
                    <a:pt x="326021" y="0"/>
                  </a:lnTo>
                  <a:lnTo>
                    <a:pt x="300981" y="25615"/>
                  </a:lnTo>
                  <a:lnTo>
                    <a:pt x="300981" y="45796"/>
                  </a:lnTo>
                  <a:lnTo>
                    <a:pt x="311064" y="45796"/>
                  </a:lnTo>
                  <a:lnTo>
                    <a:pt x="311064" y="17005"/>
                  </a:lnTo>
                  <a:lnTo>
                    <a:pt x="312415" y="15603"/>
                  </a:lnTo>
                  <a:lnTo>
                    <a:pt x="317935" y="10083"/>
                  </a:lnTo>
                  <a:lnTo>
                    <a:pt x="318062" y="9956"/>
                  </a:lnTo>
                  <a:lnTo>
                    <a:pt x="441966" y="9956"/>
                  </a:lnTo>
                  <a:lnTo>
                    <a:pt x="434610" y="2552"/>
                  </a:lnTo>
                  <a:lnTo>
                    <a:pt x="4284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550749" y="3840225"/>
              <a:ext cx="426720" cy="381000"/>
            </a:xfrm>
            <a:custGeom>
              <a:avLst/>
              <a:gdLst/>
              <a:ahLst/>
              <a:cxnLst/>
              <a:rect l="l" t="t" r="r" b="b"/>
              <a:pathLst>
                <a:path w="426720" h="381000">
                  <a:moveTo>
                    <a:pt x="426694" y="23215"/>
                  </a:moveTo>
                  <a:lnTo>
                    <a:pt x="424929" y="14185"/>
                  </a:lnTo>
                  <a:lnTo>
                    <a:pt x="419989" y="6807"/>
                  </a:lnTo>
                  <a:lnTo>
                    <a:pt x="412648" y="1828"/>
                  </a:lnTo>
                  <a:lnTo>
                    <a:pt x="403631" y="0"/>
                  </a:lnTo>
                  <a:lnTo>
                    <a:pt x="323989" y="0"/>
                  </a:lnTo>
                  <a:lnTo>
                    <a:pt x="315010" y="1816"/>
                  </a:lnTo>
                  <a:lnTo>
                    <a:pt x="307682" y="6769"/>
                  </a:lnTo>
                  <a:lnTo>
                    <a:pt x="302742" y="14097"/>
                  </a:lnTo>
                  <a:lnTo>
                    <a:pt x="300926" y="23075"/>
                  </a:lnTo>
                  <a:lnTo>
                    <a:pt x="300926" y="45935"/>
                  </a:lnTo>
                  <a:lnTo>
                    <a:pt x="131279" y="45935"/>
                  </a:lnTo>
                  <a:lnTo>
                    <a:pt x="124523" y="6781"/>
                  </a:lnTo>
                  <a:lnTo>
                    <a:pt x="108191" y="38"/>
                  </a:lnTo>
                  <a:lnTo>
                    <a:pt x="23037" y="127"/>
                  </a:lnTo>
                  <a:lnTo>
                    <a:pt x="14033" y="1968"/>
                  </a:lnTo>
                  <a:lnTo>
                    <a:pt x="6692" y="6959"/>
                  </a:lnTo>
                  <a:lnTo>
                    <a:pt x="1765" y="14338"/>
                  </a:lnTo>
                  <a:lnTo>
                    <a:pt x="0" y="23355"/>
                  </a:lnTo>
                  <a:lnTo>
                    <a:pt x="2286" y="355346"/>
                  </a:lnTo>
                  <a:lnTo>
                    <a:pt x="4343" y="365264"/>
                  </a:lnTo>
                  <a:lnTo>
                    <a:pt x="9842" y="373354"/>
                  </a:lnTo>
                  <a:lnTo>
                    <a:pt x="17970" y="378790"/>
                  </a:lnTo>
                  <a:lnTo>
                    <a:pt x="27889" y="380784"/>
                  </a:lnTo>
                  <a:lnTo>
                    <a:pt x="399021" y="380784"/>
                  </a:lnTo>
                  <a:lnTo>
                    <a:pt x="408952" y="378790"/>
                  </a:lnTo>
                  <a:lnTo>
                    <a:pt x="417080" y="373341"/>
                  </a:lnTo>
                  <a:lnTo>
                    <a:pt x="422567" y="365264"/>
                  </a:lnTo>
                  <a:lnTo>
                    <a:pt x="424205" y="357403"/>
                  </a:lnTo>
                  <a:lnTo>
                    <a:pt x="424637" y="355346"/>
                  </a:lnTo>
                  <a:lnTo>
                    <a:pt x="426275" y="92113"/>
                  </a:lnTo>
                  <a:lnTo>
                    <a:pt x="426300" y="85750"/>
                  </a:lnTo>
                  <a:lnTo>
                    <a:pt x="426694" y="232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551124" y="3910359"/>
              <a:ext cx="426084" cy="27305"/>
            </a:xfrm>
            <a:custGeom>
              <a:avLst/>
              <a:gdLst/>
              <a:ahLst/>
              <a:cxnLst/>
              <a:rect l="l" t="t" r="r" b="b"/>
              <a:pathLst>
                <a:path w="426084" h="27304">
                  <a:moveTo>
                    <a:pt x="0" y="5905"/>
                  </a:moveTo>
                  <a:lnTo>
                    <a:pt x="91" y="19203"/>
                  </a:lnTo>
                  <a:lnTo>
                    <a:pt x="6200" y="24002"/>
                  </a:lnTo>
                  <a:lnTo>
                    <a:pt x="12384" y="27139"/>
                  </a:lnTo>
                  <a:lnTo>
                    <a:pt x="25906" y="27139"/>
                  </a:lnTo>
                  <a:lnTo>
                    <a:pt x="30863" y="25742"/>
                  </a:lnTo>
                  <a:lnTo>
                    <a:pt x="40096" y="20853"/>
                  </a:lnTo>
                  <a:lnTo>
                    <a:pt x="43500" y="16941"/>
                  </a:lnTo>
                  <a:lnTo>
                    <a:pt x="16633" y="16941"/>
                  </a:lnTo>
                  <a:lnTo>
                    <a:pt x="13871" y="16090"/>
                  </a:lnTo>
                  <a:lnTo>
                    <a:pt x="7927" y="13042"/>
                  </a:lnTo>
                  <a:lnTo>
                    <a:pt x="4955" y="9804"/>
                  </a:lnTo>
                  <a:lnTo>
                    <a:pt x="0" y="5905"/>
                  </a:lnTo>
                  <a:close/>
                </a:path>
                <a:path w="426084" h="27304">
                  <a:moveTo>
                    <a:pt x="82992" y="10160"/>
                  </a:moveTo>
                  <a:lnTo>
                    <a:pt x="63833" y="10160"/>
                  </a:lnTo>
                  <a:lnTo>
                    <a:pt x="66347" y="10934"/>
                  </a:lnTo>
                  <a:lnTo>
                    <a:pt x="70475" y="13042"/>
                  </a:lnTo>
                  <a:lnTo>
                    <a:pt x="72396" y="14084"/>
                  </a:lnTo>
                  <a:lnTo>
                    <a:pt x="75263" y="17208"/>
                  </a:lnTo>
                  <a:lnTo>
                    <a:pt x="83899" y="24002"/>
                  </a:lnTo>
                  <a:lnTo>
                    <a:pt x="90095" y="27139"/>
                  </a:lnTo>
                  <a:lnTo>
                    <a:pt x="103617" y="27139"/>
                  </a:lnTo>
                  <a:lnTo>
                    <a:pt x="108575" y="25742"/>
                  </a:lnTo>
                  <a:lnTo>
                    <a:pt x="117808" y="20853"/>
                  </a:lnTo>
                  <a:lnTo>
                    <a:pt x="121211" y="16941"/>
                  </a:lnTo>
                  <a:lnTo>
                    <a:pt x="94345" y="16941"/>
                  </a:lnTo>
                  <a:lnTo>
                    <a:pt x="91569" y="16090"/>
                  </a:lnTo>
                  <a:lnTo>
                    <a:pt x="85626" y="13042"/>
                  </a:lnTo>
                  <a:lnTo>
                    <a:pt x="82992" y="10160"/>
                  </a:lnTo>
                  <a:close/>
                </a:path>
                <a:path w="426084" h="27304">
                  <a:moveTo>
                    <a:pt x="160692" y="10160"/>
                  </a:moveTo>
                  <a:lnTo>
                    <a:pt x="141544" y="10160"/>
                  </a:lnTo>
                  <a:lnTo>
                    <a:pt x="144059" y="10934"/>
                  </a:lnTo>
                  <a:lnTo>
                    <a:pt x="148187" y="13042"/>
                  </a:lnTo>
                  <a:lnTo>
                    <a:pt x="150107" y="14084"/>
                  </a:lnTo>
                  <a:lnTo>
                    <a:pt x="152974" y="17208"/>
                  </a:lnTo>
                  <a:lnTo>
                    <a:pt x="161610" y="24002"/>
                  </a:lnTo>
                  <a:lnTo>
                    <a:pt x="167793" y="27139"/>
                  </a:lnTo>
                  <a:lnTo>
                    <a:pt x="181314" y="27139"/>
                  </a:lnTo>
                  <a:lnTo>
                    <a:pt x="186286" y="25742"/>
                  </a:lnTo>
                  <a:lnTo>
                    <a:pt x="195506" y="20853"/>
                  </a:lnTo>
                  <a:lnTo>
                    <a:pt x="198923" y="16941"/>
                  </a:lnTo>
                  <a:lnTo>
                    <a:pt x="172043" y="16941"/>
                  </a:lnTo>
                  <a:lnTo>
                    <a:pt x="169281" y="16090"/>
                  </a:lnTo>
                  <a:lnTo>
                    <a:pt x="163337" y="13042"/>
                  </a:lnTo>
                  <a:lnTo>
                    <a:pt x="160692" y="10160"/>
                  </a:lnTo>
                  <a:close/>
                </a:path>
                <a:path w="426084" h="27304">
                  <a:moveTo>
                    <a:pt x="238414" y="10160"/>
                  </a:moveTo>
                  <a:lnTo>
                    <a:pt x="219255" y="10160"/>
                  </a:lnTo>
                  <a:lnTo>
                    <a:pt x="221770" y="10934"/>
                  </a:lnTo>
                  <a:lnTo>
                    <a:pt x="225907" y="13042"/>
                  </a:lnTo>
                  <a:lnTo>
                    <a:pt x="227831" y="14084"/>
                  </a:lnTo>
                  <a:lnTo>
                    <a:pt x="230685" y="17208"/>
                  </a:lnTo>
                  <a:lnTo>
                    <a:pt x="239334" y="24002"/>
                  </a:lnTo>
                  <a:lnTo>
                    <a:pt x="245517" y="27139"/>
                  </a:lnTo>
                  <a:lnTo>
                    <a:pt x="259039" y="27139"/>
                  </a:lnTo>
                  <a:lnTo>
                    <a:pt x="263997" y="25742"/>
                  </a:lnTo>
                  <a:lnTo>
                    <a:pt x="273230" y="20853"/>
                  </a:lnTo>
                  <a:lnTo>
                    <a:pt x="276647" y="16941"/>
                  </a:lnTo>
                  <a:lnTo>
                    <a:pt x="249767" y="16941"/>
                  </a:lnTo>
                  <a:lnTo>
                    <a:pt x="247005" y="16090"/>
                  </a:lnTo>
                  <a:lnTo>
                    <a:pt x="241048" y="13042"/>
                  </a:lnTo>
                  <a:lnTo>
                    <a:pt x="238414" y="10160"/>
                  </a:lnTo>
                  <a:close/>
                </a:path>
                <a:path w="426084" h="27304">
                  <a:moveTo>
                    <a:pt x="316127" y="10160"/>
                  </a:moveTo>
                  <a:lnTo>
                    <a:pt x="296979" y="10160"/>
                  </a:lnTo>
                  <a:lnTo>
                    <a:pt x="299494" y="10934"/>
                  </a:lnTo>
                  <a:lnTo>
                    <a:pt x="303622" y="13042"/>
                  </a:lnTo>
                  <a:lnTo>
                    <a:pt x="305542" y="14084"/>
                  </a:lnTo>
                  <a:lnTo>
                    <a:pt x="308409" y="17208"/>
                  </a:lnTo>
                  <a:lnTo>
                    <a:pt x="317045" y="24002"/>
                  </a:lnTo>
                  <a:lnTo>
                    <a:pt x="323242" y="27139"/>
                  </a:lnTo>
                  <a:lnTo>
                    <a:pt x="336763" y="27139"/>
                  </a:lnTo>
                  <a:lnTo>
                    <a:pt x="341721" y="25742"/>
                  </a:lnTo>
                  <a:lnTo>
                    <a:pt x="350954" y="20853"/>
                  </a:lnTo>
                  <a:lnTo>
                    <a:pt x="354371" y="16941"/>
                  </a:lnTo>
                  <a:lnTo>
                    <a:pt x="327491" y="16941"/>
                  </a:lnTo>
                  <a:lnTo>
                    <a:pt x="324716" y="16090"/>
                  </a:lnTo>
                  <a:lnTo>
                    <a:pt x="318772" y="13042"/>
                  </a:lnTo>
                  <a:lnTo>
                    <a:pt x="316127" y="10160"/>
                  </a:lnTo>
                  <a:close/>
                </a:path>
                <a:path w="426084" h="27304">
                  <a:moveTo>
                    <a:pt x="393850" y="10160"/>
                  </a:moveTo>
                  <a:lnTo>
                    <a:pt x="374691" y="10160"/>
                  </a:lnTo>
                  <a:lnTo>
                    <a:pt x="377218" y="10934"/>
                  </a:lnTo>
                  <a:lnTo>
                    <a:pt x="381346" y="13042"/>
                  </a:lnTo>
                  <a:lnTo>
                    <a:pt x="383266" y="14084"/>
                  </a:lnTo>
                  <a:lnTo>
                    <a:pt x="386121" y="17208"/>
                  </a:lnTo>
                  <a:lnTo>
                    <a:pt x="394769" y="24002"/>
                  </a:lnTo>
                  <a:lnTo>
                    <a:pt x="400953" y="27139"/>
                  </a:lnTo>
                  <a:lnTo>
                    <a:pt x="419737" y="27139"/>
                  </a:lnTo>
                  <a:lnTo>
                    <a:pt x="425900" y="22635"/>
                  </a:lnTo>
                  <a:lnTo>
                    <a:pt x="425935" y="16941"/>
                  </a:lnTo>
                  <a:lnTo>
                    <a:pt x="405202" y="16941"/>
                  </a:lnTo>
                  <a:lnTo>
                    <a:pt x="402440" y="16090"/>
                  </a:lnTo>
                  <a:lnTo>
                    <a:pt x="396484" y="13042"/>
                  </a:lnTo>
                  <a:lnTo>
                    <a:pt x="393850" y="10160"/>
                  </a:lnTo>
                  <a:close/>
                </a:path>
                <a:path w="426084" h="27304">
                  <a:moveTo>
                    <a:pt x="68085" y="0"/>
                  </a:moveTo>
                  <a:lnTo>
                    <a:pt x="53906" y="0"/>
                  </a:lnTo>
                  <a:lnTo>
                    <a:pt x="49342" y="1270"/>
                  </a:lnTo>
                  <a:lnTo>
                    <a:pt x="40122" y="6172"/>
                  </a:lnTo>
                  <a:lnTo>
                    <a:pt x="36939" y="9804"/>
                  </a:lnTo>
                  <a:lnTo>
                    <a:pt x="36587" y="10160"/>
                  </a:lnTo>
                  <a:lnTo>
                    <a:pt x="29873" y="15189"/>
                  </a:lnTo>
                  <a:lnTo>
                    <a:pt x="26689" y="16941"/>
                  </a:lnTo>
                  <a:lnTo>
                    <a:pt x="43500" y="16941"/>
                  </a:lnTo>
                  <a:lnTo>
                    <a:pt x="50345" y="11836"/>
                  </a:lnTo>
                  <a:lnTo>
                    <a:pt x="53355" y="10160"/>
                  </a:lnTo>
                  <a:lnTo>
                    <a:pt x="82992" y="10160"/>
                  </a:lnTo>
                  <a:lnTo>
                    <a:pt x="82667" y="9804"/>
                  </a:lnTo>
                  <a:lnTo>
                    <a:pt x="74018" y="3009"/>
                  </a:lnTo>
                  <a:lnTo>
                    <a:pt x="68085" y="0"/>
                  </a:lnTo>
                  <a:close/>
                </a:path>
                <a:path w="426084" h="27304">
                  <a:moveTo>
                    <a:pt x="145796" y="0"/>
                  </a:moveTo>
                  <a:lnTo>
                    <a:pt x="131618" y="0"/>
                  </a:lnTo>
                  <a:lnTo>
                    <a:pt x="127053" y="1270"/>
                  </a:lnTo>
                  <a:lnTo>
                    <a:pt x="117833" y="6172"/>
                  </a:lnTo>
                  <a:lnTo>
                    <a:pt x="114650" y="9804"/>
                  </a:lnTo>
                  <a:lnTo>
                    <a:pt x="114299" y="10160"/>
                  </a:lnTo>
                  <a:lnTo>
                    <a:pt x="111026" y="12623"/>
                  </a:lnTo>
                  <a:lnTo>
                    <a:pt x="107561" y="15189"/>
                  </a:lnTo>
                  <a:lnTo>
                    <a:pt x="104401" y="16941"/>
                  </a:lnTo>
                  <a:lnTo>
                    <a:pt x="121211" y="16941"/>
                  </a:lnTo>
                  <a:lnTo>
                    <a:pt x="128057" y="11836"/>
                  </a:lnTo>
                  <a:lnTo>
                    <a:pt x="131066" y="10160"/>
                  </a:lnTo>
                  <a:lnTo>
                    <a:pt x="160692" y="10160"/>
                  </a:lnTo>
                  <a:lnTo>
                    <a:pt x="160365" y="9804"/>
                  </a:lnTo>
                  <a:lnTo>
                    <a:pt x="151729" y="3009"/>
                  </a:lnTo>
                  <a:lnTo>
                    <a:pt x="145796" y="0"/>
                  </a:lnTo>
                  <a:close/>
                </a:path>
                <a:path w="426084" h="27304">
                  <a:moveTo>
                    <a:pt x="223508" y="0"/>
                  </a:moveTo>
                  <a:lnTo>
                    <a:pt x="209329" y="0"/>
                  </a:lnTo>
                  <a:lnTo>
                    <a:pt x="204765" y="1270"/>
                  </a:lnTo>
                  <a:lnTo>
                    <a:pt x="195544" y="6172"/>
                  </a:lnTo>
                  <a:lnTo>
                    <a:pt x="192362" y="9804"/>
                  </a:lnTo>
                  <a:lnTo>
                    <a:pt x="192010" y="10160"/>
                  </a:lnTo>
                  <a:lnTo>
                    <a:pt x="188737" y="12623"/>
                  </a:lnTo>
                  <a:lnTo>
                    <a:pt x="185273" y="15189"/>
                  </a:lnTo>
                  <a:lnTo>
                    <a:pt x="182113" y="16941"/>
                  </a:lnTo>
                  <a:lnTo>
                    <a:pt x="198923" y="16941"/>
                  </a:lnTo>
                  <a:lnTo>
                    <a:pt x="205755" y="11836"/>
                  </a:lnTo>
                  <a:lnTo>
                    <a:pt x="208778" y="10160"/>
                  </a:lnTo>
                  <a:lnTo>
                    <a:pt x="238414" y="10160"/>
                  </a:lnTo>
                  <a:lnTo>
                    <a:pt x="238089" y="9804"/>
                  </a:lnTo>
                  <a:lnTo>
                    <a:pt x="229441" y="3009"/>
                  </a:lnTo>
                  <a:lnTo>
                    <a:pt x="223508" y="0"/>
                  </a:lnTo>
                  <a:close/>
                </a:path>
                <a:path w="426084" h="27304">
                  <a:moveTo>
                    <a:pt x="301219" y="0"/>
                  </a:moveTo>
                  <a:lnTo>
                    <a:pt x="287053" y="0"/>
                  </a:lnTo>
                  <a:lnTo>
                    <a:pt x="282489" y="1270"/>
                  </a:lnTo>
                  <a:lnTo>
                    <a:pt x="273256" y="6172"/>
                  </a:lnTo>
                  <a:lnTo>
                    <a:pt x="270085" y="9804"/>
                  </a:lnTo>
                  <a:lnTo>
                    <a:pt x="269733" y="10160"/>
                  </a:lnTo>
                  <a:lnTo>
                    <a:pt x="262984" y="15189"/>
                  </a:lnTo>
                  <a:lnTo>
                    <a:pt x="259837" y="16941"/>
                  </a:lnTo>
                  <a:lnTo>
                    <a:pt x="276647" y="16941"/>
                  </a:lnTo>
                  <a:lnTo>
                    <a:pt x="283479" y="11836"/>
                  </a:lnTo>
                  <a:lnTo>
                    <a:pt x="286502" y="10160"/>
                  </a:lnTo>
                  <a:lnTo>
                    <a:pt x="316127" y="10160"/>
                  </a:lnTo>
                  <a:lnTo>
                    <a:pt x="315801" y="9804"/>
                  </a:lnTo>
                  <a:lnTo>
                    <a:pt x="307165" y="3009"/>
                  </a:lnTo>
                  <a:lnTo>
                    <a:pt x="301219" y="0"/>
                  </a:lnTo>
                  <a:close/>
                </a:path>
                <a:path w="426084" h="27304">
                  <a:moveTo>
                    <a:pt x="378943" y="0"/>
                  </a:moveTo>
                  <a:lnTo>
                    <a:pt x="364777" y="0"/>
                  </a:lnTo>
                  <a:lnTo>
                    <a:pt x="360213" y="1270"/>
                  </a:lnTo>
                  <a:lnTo>
                    <a:pt x="350980" y="6172"/>
                  </a:lnTo>
                  <a:lnTo>
                    <a:pt x="347809" y="9804"/>
                  </a:lnTo>
                  <a:lnTo>
                    <a:pt x="347457" y="10160"/>
                  </a:lnTo>
                  <a:lnTo>
                    <a:pt x="340708" y="15189"/>
                  </a:lnTo>
                  <a:lnTo>
                    <a:pt x="337548" y="16941"/>
                  </a:lnTo>
                  <a:lnTo>
                    <a:pt x="354371" y="16941"/>
                  </a:lnTo>
                  <a:lnTo>
                    <a:pt x="361203" y="11836"/>
                  </a:lnTo>
                  <a:lnTo>
                    <a:pt x="364226" y="10160"/>
                  </a:lnTo>
                  <a:lnTo>
                    <a:pt x="393850" y="10160"/>
                  </a:lnTo>
                  <a:lnTo>
                    <a:pt x="393525" y="9804"/>
                  </a:lnTo>
                  <a:lnTo>
                    <a:pt x="384876" y="3009"/>
                  </a:lnTo>
                  <a:lnTo>
                    <a:pt x="378943" y="0"/>
                  </a:lnTo>
                  <a:close/>
                </a:path>
                <a:path w="426084" h="27304">
                  <a:moveTo>
                    <a:pt x="425983" y="9203"/>
                  </a:moveTo>
                  <a:lnTo>
                    <a:pt x="424386" y="10579"/>
                  </a:lnTo>
                  <a:lnTo>
                    <a:pt x="419864" y="14338"/>
                  </a:lnTo>
                  <a:lnTo>
                    <a:pt x="416687" y="16941"/>
                  </a:lnTo>
                  <a:lnTo>
                    <a:pt x="425935" y="16941"/>
                  </a:lnTo>
                  <a:lnTo>
                    <a:pt x="425983" y="92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734020" y="4057264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90" h="21589">
                  <a:moveTo>
                    <a:pt x="16738" y="0"/>
                  </a:moveTo>
                  <a:lnTo>
                    <a:pt x="4825" y="0"/>
                  </a:lnTo>
                  <a:lnTo>
                    <a:pt x="0" y="4825"/>
                  </a:lnTo>
                  <a:lnTo>
                    <a:pt x="0" y="16738"/>
                  </a:lnTo>
                  <a:lnTo>
                    <a:pt x="4825" y="21564"/>
                  </a:lnTo>
                  <a:lnTo>
                    <a:pt x="16738" y="21564"/>
                  </a:lnTo>
                  <a:lnTo>
                    <a:pt x="21564" y="16738"/>
                  </a:lnTo>
                  <a:lnTo>
                    <a:pt x="21564" y="10782"/>
                  </a:lnTo>
                  <a:lnTo>
                    <a:pt x="21564" y="4825"/>
                  </a:lnTo>
                  <a:lnTo>
                    <a:pt x="16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728978" y="4052222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24574" y="0"/>
                  </a:moveTo>
                  <a:lnTo>
                    <a:pt x="7086" y="0"/>
                  </a:lnTo>
                  <a:lnTo>
                    <a:pt x="0" y="7086"/>
                  </a:lnTo>
                  <a:lnTo>
                    <a:pt x="0" y="24574"/>
                  </a:lnTo>
                  <a:lnTo>
                    <a:pt x="7086" y="31648"/>
                  </a:lnTo>
                  <a:lnTo>
                    <a:pt x="24574" y="31648"/>
                  </a:lnTo>
                  <a:lnTo>
                    <a:pt x="31635" y="24574"/>
                  </a:lnTo>
                  <a:lnTo>
                    <a:pt x="31648" y="21564"/>
                  </a:lnTo>
                  <a:lnTo>
                    <a:pt x="12661" y="21564"/>
                  </a:lnTo>
                  <a:lnTo>
                    <a:pt x="10083" y="18999"/>
                  </a:lnTo>
                  <a:lnTo>
                    <a:pt x="10083" y="12649"/>
                  </a:lnTo>
                  <a:lnTo>
                    <a:pt x="12661" y="10083"/>
                  </a:lnTo>
                  <a:lnTo>
                    <a:pt x="31648" y="10083"/>
                  </a:lnTo>
                  <a:lnTo>
                    <a:pt x="31648" y="7086"/>
                  </a:lnTo>
                  <a:lnTo>
                    <a:pt x="24574" y="0"/>
                  </a:lnTo>
                  <a:close/>
                </a:path>
                <a:path w="31750" h="31750">
                  <a:moveTo>
                    <a:pt x="31648" y="10083"/>
                  </a:moveTo>
                  <a:lnTo>
                    <a:pt x="18999" y="10083"/>
                  </a:lnTo>
                  <a:lnTo>
                    <a:pt x="21564" y="12649"/>
                  </a:lnTo>
                  <a:lnTo>
                    <a:pt x="21564" y="18999"/>
                  </a:lnTo>
                  <a:lnTo>
                    <a:pt x="18999" y="21564"/>
                  </a:lnTo>
                  <a:lnTo>
                    <a:pt x="31648" y="21564"/>
                  </a:lnTo>
                  <a:lnTo>
                    <a:pt x="31648" y="1008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833804" y="4140510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90" h="21589">
                  <a:moveTo>
                    <a:pt x="16738" y="0"/>
                  </a:moveTo>
                  <a:lnTo>
                    <a:pt x="4825" y="0"/>
                  </a:lnTo>
                  <a:lnTo>
                    <a:pt x="0" y="4825"/>
                  </a:lnTo>
                  <a:lnTo>
                    <a:pt x="0" y="16738"/>
                  </a:lnTo>
                  <a:lnTo>
                    <a:pt x="4825" y="21564"/>
                  </a:lnTo>
                  <a:lnTo>
                    <a:pt x="16738" y="21564"/>
                  </a:lnTo>
                  <a:lnTo>
                    <a:pt x="21564" y="16738"/>
                  </a:lnTo>
                  <a:lnTo>
                    <a:pt x="21564" y="10782"/>
                  </a:lnTo>
                  <a:lnTo>
                    <a:pt x="21564" y="4825"/>
                  </a:lnTo>
                  <a:lnTo>
                    <a:pt x="16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828762" y="4135468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24561" y="0"/>
                  </a:moveTo>
                  <a:lnTo>
                    <a:pt x="7086" y="0"/>
                  </a:lnTo>
                  <a:lnTo>
                    <a:pt x="0" y="7086"/>
                  </a:lnTo>
                  <a:lnTo>
                    <a:pt x="0" y="24574"/>
                  </a:lnTo>
                  <a:lnTo>
                    <a:pt x="7086" y="31648"/>
                  </a:lnTo>
                  <a:lnTo>
                    <a:pt x="24561" y="31648"/>
                  </a:lnTo>
                  <a:lnTo>
                    <a:pt x="31648" y="24574"/>
                  </a:lnTo>
                  <a:lnTo>
                    <a:pt x="31648" y="21564"/>
                  </a:lnTo>
                  <a:lnTo>
                    <a:pt x="12649" y="21564"/>
                  </a:lnTo>
                  <a:lnTo>
                    <a:pt x="10083" y="18999"/>
                  </a:lnTo>
                  <a:lnTo>
                    <a:pt x="10083" y="12661"/>
                  </a:lnTo>
                  <a:lnTo>
                    <a:pt x="12649" y="10083"/>
                  </a:lnTo>
                  <a:lnTo>
                    <a:pt x="31648" y="10083"/>
                  </a:lnTo>
                  <a:lnTo>
                    <a:pt x="31648" y="7086"/>
                  </a:lnTo>
                  <a:lnTo>
                    <a:pt x="24561" y="0"/>
                  </a:lnTo>
                  <a:close/>
                </a:path>
                <a:path w="31750" h="31750">
                  <a:moveTo>
                    <a:pt x="31648" y="10083"/>
                  </a:moveTo>
                  <a:lnTo>
                    <a:pt x="18999" y="10083"/>
                  </a:lnTo>
                  <a:lnTo>
                    <a:pt x="21564" y="12661"/>
                  </a:lnTo>
                  <a:lnTo>
                    <a:pt x="21564" y="18999"/>
                  </a:lnTo>
                  <a:lnTo>
                    <a:pt x="18999" y="21564"/>
                  </a:lnTo>
                  <a:lnTo>
                    <a:pt x="31648" y="21564"/>
                  </a:lnTo>
                  <a:lnTo>
                    <a:pt x="31648" y="1008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935556" y="4165630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90" h="21589">
                  <a:moveTo>
                    <a:pt x="16738" y="0"/>
                  </a:moveTo>
                  <a:lnTo>
                    <a:pt x="4825" y="0"/>
                  </a:lnTo>
                  <a:lnTo>
                    <a:pt x="0" y="4825"/>
                  </a:lnTo>
                  <a:lnTo>
                    <a:pt x="0" y="16738"/>
                  </a:lnTo>
                  <a:lnTo>
                    <a:pt x="4825" y="21564"/>
                  </a:lnTo>
                  <a:lnTo>
                    <a:pt x="16738" y="21564"/>
                  </a:lnTo>
                  <a:lnTo>
                    <a:pt x="21564" y="16738"/>
                  </a:lnTo>
                  <a:lnTo>
                    <a:pt x="21564" y="10782"/>
                  </a:lnTo>
                  <a:lnTo>
                    <a:pt x="21564" y="4825"/>
                  </a:lnTo>
                  <a:lnTo>
                    <a:pt x="16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930514" y="4160588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>
                  <a:moveTo>
                    <a:pt x="24574" y="0"/>
                  </a:moveTo>
                  <a:lnTo>
                    <a:pt x="7086" y="0"/>
                  </a:lnTo>
                  <a:lnTo>
                    <a:pt x="0" y="7086"/>
                  </a:lnTo>
                  <a:lnTo>
                    <a:pt x="0" y="24561"/>
                  </a:lnTo>
                  <a:lnTo>
                    <a:pt x="7086" y="31648"/>
                  </a:lnTo>
                  <a:lnTo>
                    <a:pt x="24574" y="31648"/>
                  </a:lnTo>
                  <a:lnTo>
                    <a:pt x="31648" y="24561"/>
                  </a:lnTo>
                  <a:lnTo>
                    <a:pt x="31648" y="21564"/>
                  </a:lnTo>
                  <a:lnTo>
                    <a:pt x="12661" y="21564"/>
                  </a:lnTo>
                  <a:lnTo>
                    <a:pt x="10083" y="18999"/>
                  </a:lnTo>
                  <a:lnTo>
                    <a:pt x="10083" y="12649"/>
                  </a:lnTo>
                  <a:lnTo>
                    <a:pt x="12661" y="10083"/>
                  </a:lnTo>
                  <a:lnTo>
                    <a:pt x="31648" y="10083"/>
                  </a:lnTo>
                  <a:lnTo>
                    <a:pt x="31648" y="7086"/>
                  </a:lnTo>
                  <a:lnTo>
                    <a:pt x="24574" y="0"/>
                  </a:lnTo>
                  <a:close/>
                </a:path>
                <a:path w="31750" h="31750">
                  <a:moveTo>
                    <a:pt x="31648" y="10083"/>
                  </a:moveTo>
                  <a:lnTo>
                    <a:pt x="18999" y="10083"/>
                  </a:lnTo>
                  <a:lnTo>
                    <a:pt x="21564" y="12649"/>
                  </a:lnTo>
                  <a:lnTo>
                    <a:pt x="21564" y="18999"/>
                  </a:lnTo>
                  <a:lnTo>
                    <a:pt x="18999" y="21564"/>
                  </a:lnTo>
                  <a:lnTo>
                    <a:pt x="31648" y="21564"/>
                  </a:lnTo>
                  <a:lnTo>
                    <a:pt x="31648" y="1008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641063" y="404700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20" h="33020">
                  <a:moveTo>
                    <a:pt x="25539" y="0"/>
                  </a:moveTo>
                  <a:lnTo>
                    <a:pt x="7366" y="0"/>
                  </a:lnTo>
                  <a:lnTo>
                    <a:pt x="0" y="7366"/>
                  </a:lnTo>
                  <a:lnTo>
                    <a:pt x="0" y="25527"/>
                  </a:lnTo>
                  <a:lnTo>
                    <a:pt x="7366" y="32893"/>
                  </a:lnTo>
                  <a:lnTo>
                    <a:pt x="25539" y="32893"/>
                  </a:lnTo>
                  <a:lnTo>
                    <a:pt x="32905" y="25527"/>
                  </a:lnTo>
                  <a:lnTo>
                    <a:pt x="32905" y="16446"/>
                  </a:lnTo>
                  <a:lnTo>
                    <a:pt x="32905" y="7366"/>
                  </a:lnTo>
                  <a:lnTo>
                    <a:pt x="255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636021" y="4041961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01" y="0"/>
                  </a:moveTo>
                  <a:lnTo>
                    <a:pt x="13133" y="1687"/>
                  </a:lnTo>
                  <a:lnTo>
                    <a:pt x="6302" y="6291"/>
                  </a:lnTo>
                  <a:lnTo>
                    <a:pt x="1695" y="13121"/>
                  </a:lnTo>
                  <a:lnTo>
                    <a:pt x="0" y="21488"/>
                  </a:lnTo>
                  <a:lnTo>
                    <a:pt x="1695" y="29855"/>
                  </a:lnTo>
                  <a:lnTo>
                    <a:pt x="6302" y="36685"/>
                  </a:lnTo>
                  <a:lnTo>
                    <a:pt x="13133" y="41289"/>
                  </a:lnTo>
                  <a:lnTo>
                    <a:pt x="21501" y="42976"/>
                  </a:lnTo>
                  <a:lnTo>
                    <a:pt x="29862" y="41289"/>
                  </a:lnTo>
                  <a:lnTo>
                    <a:pt x="36693" y="36685"/>
                  </a:lnTo>
                  <a:lnTo>
                    <a:pt x="39259" y="32880"/>
                  </a:lnTo>
                  <a:lnTo>
                    <a:pt x="15201" y="32880"/>
                  </a:lnTo>
                  <a:lnTo>
                    <a:pt x="10096" y="27787"/>
                  </a:lnTo>
                  <a:lnTo>
                    <a:pt x="10096" y="15189"/>
                  </a:lnTo>
                  <a:lnTo>
                    <a:pt x="15201" y="10096"/>
                  </a:lnTo>
                  <a:lnTo>
                    <a:pt x="39259" y="10096"/>
                  </a:lnTo>
                  <a:lnTo>
                    <a:pt x="36693" y="6291"/>
                  </a:lnTo>
                  <a:lnTo>
                    <a:pt x="29862" y="1687"/>
                  </a:lnTo>
                  <a:lnTo>
                    <a:pt x="21501" y="0"/>
                  </a:lnTo>
                  <a:close/>
                </a:path>
                <a:path w="43179" h="43179">
                  <a:moveTo>
                    <a:pt x="39259" y="10096"/>
                  </a:moveTo>
                  <a:lnTo>
                    <a:pt x="27800" y="10096"/>
                  </a:lnTo>
                  <a:lnTo>
                    <a:pt x="32893" y="15189"/>
                  </a:lnTo>
                  <a:lnTo>
                    <a:pt x="32893" y="27787"/>
                  </a:lnTo>
                  <a:lnTo>
                    <a:pt x="27800" y="32880"/>
                  </a:lnTo>
                  <a:lnTo>
                    <a:pt x="39259" y="32880"/>
                  </a:lnTo>
                  <a:lnTo>
                    <a:pt x="41300" y="29855"/>
                  </a:lnTo>
                  <a:lnTo>
                    <a:pt x="42989" y="21488"/>
                  </a:lnTo>
                  <a:lnTo>
                    <a:pt x="41300" y="13121"/>
                  </a:lnTo>
                  <a:lnTo>
                    <a:pt x="39259" y="10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686813" y="4100803"/>
              <a:ext cx="37465" cy="37465"/>
            </a:xfrm>
            <a:custGeom>
              <a:avLst/>
              <a:gdLst/>
              <a:ahLst/>
              <a:cxnLst/>
              <a:rect l="l" t="t" r="r" b="b"/>
              <a:pathLst>
                <a:path w="37465" h="37464">
                  <a:moveTo>
                    <a:pt x="18694" y="0"/>
                  </a:moveTo>
                  <a:lnTo>
                    <a:pt x="11417" y="1467"/>
                  </a:lnTo>
                  <a:lnTo>
                    <a:pt x="5475" y="5468"/>
                  </a:lnTo>
                  <a:lnTo>
                    <a:pt x="1469" y="11406"/>
                  </a:lnTo>
                  <a:lnTo>
                    <a:pt x="0" y="18681"/>
                  </a:lnTo>
                  <a:lnTo>
                    <a:pt x="1469" y="25958"/>
                  </a:lnTo>
                  <a:lnTo>
                    <a:pt x="5475" y="31900"/>
                  </a:lnTo>
                  <a:lnTo>
                    <a:pt x="11417" y="35907"/>
                  </a:lnTo>
                  <a:lnTo>
                    <a:pt x="18694" y="37376"/>
                  </a:lnTo>
                  <a:lnTo>
                    <a:pt x="25963" y="35907"/>
                  </a:lnTo>
                  <a:lnTo>
                    <a:pt x="31902" y="31900"/>
                  </a:lnTo>
                  <a:lnTo>
                    <a:pt x="35907" y="25958"/>
                  </a:lnTo>
                  <a:lnTo>
                    <a:pt x="37376" y="18681"/>
                  </a:lnTo>
                  <a:lnTo>
                    <a:pt x="35907" y="11406"/>
                  </a:lnTo>
                  <a:lnTo>
                    <a:pt x="31902" y="5468"/>
                  </a:lnTo>
                  <a:lnTo>
                    <a:pt x="25963" y="1467"/>
                  </a:lnTo>
                  <a:lnTo>
                    <a:pt x="186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681771" y="4095761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36" y="0"/>
                  </a:moveTo>
                  <a:lnTo>
                    <a:pt x="14498" y="1863"/>
                  </a:lnTo>
                  <a:lnTo>
                    <a:pt x="6953" y="6946"/>
                  </a:lnTo>
                  <a:lnTo>
                    <a:pt x="1865" y="14487"/>
                  </a:lnTo>
                  <a:lnTo>
                    <a:pt x="0" y="23723"/>
                  </a:lnTo>
                  <a:lnTo>
                    <a:pt x="1865" y="32959"/>
                  </a:lnTo>
                  <a:lnTo>
                    <a:pt x="6953" y="40500"/>
                  </a:lnTo>
                  <a:lnTo>
                    <a:pt x="14498" y="45583"/>
                  </a:lnTo>
                  <a:lnTo>
                    <a:pt x="23736" y="47447"/>
                  </a:lnTo>
                  <a:lnTo>
                    <a:pt x="32972" y="45583"/>
                  </a:lnTo>
                  <a:lnTo>
                    <a:pt x="40513" y="40500"/>
                  </a:lnTo>
                  <a:lnTo>
                    <a:pt x="42636" y="37350"/>
                  </a:lnTo>
                  <a:lnTo>
                    <a:pt x="16205" y="37350"/>
                  </a:lnTo>
                  <a:lnTo>
                    <a:pt x="10096" y="31254"/>
                  </a:lnTo>
                  <a:lnTo>
                    <a:pt x="10096" y="16192"/>
                  </a:lnTo>
                  <a:lnTo>
                    <a:pt x="16205" y="10096"/>
                  </a:lnTo>
                  <a:lnTo>
                    <a:pt x="42636" y="10096"/>
                  </a:lnTo>
                  <a:lnTo>
                    <a:pt x="40513" y="6946"/>
                  </a:lnTo>
                  <a:lnTo>
                    <a:pt x="32972" y="1863"/>
                  </a:lnTo>
                  <a:lnTo>
                    <a:pt x="23736" y="0"/>
                  </a:lnTo>
                  <a:close/>
                </a:path>
                <a:path w="47625" h="47625">
                  <a:moveTo>
                    <a:pt x="42636" y="10096"/>
                  </a:moveTo>
                  <a:lnTo>
                    <a:pt x="31267" y="10096"/>
                  </a:lnTo>
                  <a:lnTo>
                    <a:pt x="37363" y="16192"/>
                  </a:lnTo>
                  <a:lnTo>
                    <a:pt x="37363" y="31254"/>
                  </a:lnTo>
                  <a:lnTo>
                    <a:pt x="31267" y="37350"/>
                  </a:lnTo>
                  <a:lnTo>
                    <a:pt x="42636" y="37350"/>
                  </a:lnTo>
                  <a:lnTo>
                    <a:pt x="45596" y="32959"/>
                  </a:lnTo>
                  <a:lnTo>
                    <a:pt x="47459" y="23723"/>
                  </a:lnTo>
                  <a:lnTo>
                    <a:pt x="45596" y="14487"/>
                  </a:lnTo>
                  <a:lnTo>
                    <a:pt x="42636" y="10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816303" y="4047007"/>
              <a:ext cx="37465" cy="37465"/>
            </a:xfrm>
            <a:custGeom>
              <a:avLst/>
              <a:gdLst/>
              <a:ahLst/>
              <a:cxnLst/>
              <a:rect l="l" t="t" r="r" b="b"/>
              <a:pathLst>
                <a:path w="37465" h="37464">
                  <a:moveTo>
                    <a:pt x="18681" y="0"/>
                  </a:moveTo>
                  <a:lnTo>
                    <a:pt x="11412" y="1467"/>
                  </a:lnTo>
                  <a:lnTo>
                    <a:pt x="5473" y="5468"/>
                  </a:lnTo>
                  <a:lnTo>
                    <a:pt x="1468" y="11406"/>
                  </a:lnTo>
                  <a:lnTo>
                    <a:pt x="0" y="18681"/>
                  </a:lnTo>
                  <a:lnTo>
                    <a:pt x="1468" y="25958"/>
                  </a:lnTo>
                  <a:lnTo>
                    <a:pt x="5473" y="31900"/>
                  </a:lnTo>
                  <a:lnTo>
                    <a:pt x="11412" y="35907"/>
                  </a:lnTo>
                  <a:lnTo>
                    <a:pt x="18681" y="37376"/>
                  </a:lnTo>
                  <a:lnTo>
                    <a:pt x="25958" y="35907"/>
                  </a:lnTo>
                  <a:lnTo>
                    <a:pt x="31900" y="31900"/>
                  </a:lnTo>
                  <a:lnTo>
                    <a:pt x="35907" y="25958"/>
                  </a:lnTo>
                  <a:lnTo>
                    <a:pt x="37376" y="18681"/>
                  </a:lnTo>
                  <a:lnTo>
                    <a:pt x="35907" y="11406"/>
                  </a:lnTo>
                  <a:lnTo>
                    <a:pt x="31900" y="5468"/>
                  </a:lnTo>
                  <a:lnTo>
                    <a:pt x="25958" y="1467"/>
                  </a:lnTo>
                  <a:lnTo>
                    <a:pt x="186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811261" y="4041965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23" y="0"/>
                  </a:moveTo>
                  <a:lnTo>
                    <a:pt x="14487" y="1863"/>
                  </a:lnTo>
                  <a:lnTo>
                    <a:pt x="6946" y="6946"/>
                  </a:lnTo>
                  <a:lnTo>
                    <a:pt x="1863" y="14487"/>
                  </a:lnTo>
                  <a:lnTo>
                    <a:pt x="0" y="23723"/>
                  </a:lnTo>
                  <a:lnTo>
                    <a:pt x="1863" y="32959"/>
                  </a:lnTo>
                  <a:lnTo>
                    <a:pt x="6946" y="40500"/>
                  </a:lnTo>
                  <a:lnTo>
                    <a:pt x="14487" y="45583"/>
                  </a:lnTo>
                  <a:lnTo>
                    <a:pt x="23723" y="47447"/>
                  </a:lnTo>
                  <a:lnTo>
                    <a:pt x="32961" y="45583"/>
                  </a:lnTo>
                  <a:lnTo>
                    <a:pt x="40506" y="40500"/>
                  </a:lnTo>
                  <a:lnTo>
                    <a:pt x="42631" y="37350"/>
                  </a:lnTo>
                  <a:lnTo>
                    <a:pt x="16192" y="37350"/>
                  </a:lnTo>
                  <a:lnTo>
                    <a:pt x="10096" y="31254"/>
                  </a:lnTo>
                  <a:lnTo>
                    <a:pt x="10096" y="16192"/>
                  </a:lnTo>
                  <a:lnTo>
                    <a:pt x="16192" y="10096"/>
                  </a:lnTo>
                  <a:lnTo>
                    <a:pt x="42631" y="10096"/>
                  </a:lnTo>
                  <a:lnTo>
                    <a:pt x="40506" y="6946"/>
                  </a:lnTo>
                  <a:lnTo>
                    <a:pt x="32961" y="1863"/>
                  </a:lnTo>
                  <a:lnTo>
                    <a:pt x="23723" y="0"/>
                  </a:lnTo>
                  <a:close/>
                </a:path>
                <a:path w="47625" h="47625">
                  <a:moveTo>
                    <a:pt x="42631" y="10096"/>
                  </a:moveTo>
                  <a:lnTo>
                    <a:pt x="31267" y="10096"/>
                  </a:lnTo>
                  <a:lnTo>
                    <a:pt x="37363" y="16192"/>
                  </a:lnTo>
                  <a:lnTo>
                    <a:pt x="37363" y="31254"/>
                  </a:lnTo>
                  <a:lnTo>
                    <a:pt x="31267" y="37350"/>
                  </a:lnTo>
                  <a:lnTo>
                    <a:pt x="42631" y="37350"/>
                  </a:lnTo>
                  <a:lnTo>
                    <a:pt x="45594" y="32959"/>
                  </a:lnTo>
                  <a:lnTo>
                    <a:pt x="47459" y="23723"/>
                  </a:lnTo>
                  <a:lnTo>
                    <a:pt x="45594" y="14487"/>
                  </a:lnTo>
                  <a:lnTo>
                    <a:pt x="42631" y="10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683940" y="3969608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90" h="21589">
                  <a:moveTo>
                    <a:pt x="16738" y="0"/>
                  </a:moveTo>
                  <a:lnTo>
                    <a:pt x="4825" y="0"/>
                  </a:lnTo>
                  <a:lnTo>
                    <a:pt x="0" y="4825"/>
                  </a:lnTo>
                  <a:lnTo>
                    <a:pt x="0" y="16738"/>
                  </a:lnTo>
                  <a:lnTo>
                    <a:pt x="4825" y="21564"/>
                  </a:lnTo>
                  <a:lnTo>
                    <a:pt x="16738" y="21564"/>
                  </a:lnTo>
                  <a:lnTo>
                    <a:pt x="21564" y="16738"/>
                  </a:lnTo>
                  <a:lnTo>
                    <a:pt x="21564" y="10782"/>
                  </a:lnTo>
                  <a:lnTo>
                    <a:pt x="21564" y="4825"/>
                  </a:lnTo>
                  <a:lnTo>
                    <a:pt x="16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583235" y="3756405"/>
              <a:ext cx="386080" cy="424815"/>
            </a:xfrm>
            <a:custGeom>
              <a:avLst/>
              <a:gdLst/>
              <a:ahLst/>
              <a:cxnLst/>
              <a:rect l="l" t="t" r="r" b="b"/>
              <a:pathLst>
                <a:path w="386079" h="424814">
                  <a:moveTo>
                    <a:pt x="17881" y="410514"/>
                  </a:moveTo>
                  <a:lnTo>
                    <a:pt x="25" y="410514"/>
                  </a:lnTo>
                  <a:lnTo>
                    <a:pt x="0" y="424383"/>
                  </a:lnTo>
                  <a:lnTo>
                    <a:pt x="8940" y="424383"/>
                  </a:lnTo>
                  <a:lnTo>
                    <a:pt x="17868" y="424383"/>
                  </a:lnTo>
                  <a:lnTo>
                    <a:pt x="17881" y="410514"/>
                  </a:lnTo>
                  <a:close/>
                </a:path>
                <a:path w="386079" h="424814">
                  <a:moveTo>
                    <a:pt x="127304" y="215252"/>
                  </a:moveTo>
                  <a:lnTo>
                    <a:pt x="120218" y="208165"/>
                  </a:lnTo>
                  <a:lnTo>
                    <a:pt x="117208" y="208165"/>
                  </a:lnTo>
                  <a:lnTo>
                    <a:pt x="117208" y="220827"/>
                  </a:lnTo>
                  <a:lnTo>
                    <a:pt x="117208" y="227164"/>
                  </a:lnTo>
                  <a:lnTo>
                    <a:pt x="114642" y="229730"/>
                  </a:lnTo>
                  <a:lnTo>
                    <a:pt x="108305" y="229730"/>
                  </a:lnTo>
                  <a:lnTo>
                    <a:pt x="105740" y="227164"/>
                  </a:lnTo>
                  <a:lnTo>
                    <a:pt x="105740" y="220827"/>
                  </a:lnTo>
                  <a:lnTo>
                    <a:pt x="108305" y="218249"/>
                  </a:lnTo>
                  <a:lnTo>
                    <a:pt x="114642" y="218249"/>
                  </a:lnTo>
                  <a:lnTo>
                    <a:pt x="117208" y="220827"/>
                  </a:lnTo>
                  <a:lnTo>
                    <a:pt x="117208" y="208165"/>
                  </a:lnTo>
                  <a:lnTo>
                    <a:pt x="102730" y="208165"/>
                  </a:lnTo>
                  <a:lnTo>
                    <a:pt x="95656" y="215252"/>
                  </a:lnTo>
                  <a:lnTo>
                    <a:pt x="95656" y="232740"/>
                  </a:lnTo>
                  <a:lnTo>
                    <a:pt x="102730" y="239814"/>
                  </a:lnTo>
                  <a:lnTo>
                    <a:pt x="120218" y="239814"/>
                  </a:lnTo>
                  <a:lnTo>
                    <a:pt x="127304" y="232740"/>
                  </a:lnTo>
                  <a:lnTo>
                    <a:pt x="127304" y="229730"/>
                  </a:lnTo>
                  <a:lnTo>
                    <a:pt x="127304" y="218249"/>
                  </a:lnTo>
                  <a:lnTo>
                    <a:pt x="127304" y="215252"/>
                  </a:lnTo>
                  <a:close/>
                </a:path>
                <a:path w="386079" h="424814">
                  <a:moveTo>
                    <a:pt x="154127" y="5092"/>
                  </a:moveTo>
                  <a:lnTo>
                    <a:pt x="149034" y="0"/>
                  </a:lnTo>
                  <a:lnTo>
                    <a:pt x="136474" y="0"/>
                  </a:lnTo>
                  <a:lnTo>
                    <a:pt x="131381" y="5092"/>
                  </a:lnTo>
                  <a:lnTo>
                    <a:pt x="131381" y="6324"/>
                  </a:lnTo>
                  <a:lnTo>
                    <a:pt x="46431" y="6324"/>
                  </a:lnTo>
                  <a:lnTo>
                    <a:pt x="39357" y="7759"/>
                  </a:lnTo>
                  <a:lnTo>
                    <a:pt x="33578" y="11658"/>
                  </a:lnTo>
                  <a:lnTo>
                    <a:pt x="29679" y="17437"/>
                  </a:lnTo>
                  <a:lnTo>
                    <a:pt x="28244" y="24523"/>
                  </a:lnTo>
                  <a:lnTo>
                    <a:pt x="28244" y="53403"/>
                  </a:lnTo>
                  <a:lnTo>
                    <a:pt x="30505" y="55664"/>
                  </a:lnTo>
                  <a:lnTo>
                    <a:pt x="36068" y="55664"/>
                  </a:lnTo>
                  <a:lnTo>
                    <a:pt x="38328" y="53403"/>
                  </a:lnTo>
                  <a:lnTo>
                    <a:pt x="38328" y="50622"/>
                  </a:lnTo>
                  <a:lnTo>
                    <a:pt x="38341" y="20040"/>
                  </a:lnTo>
                  <a:lnTo>
                    <a:pt x="41960" y="16421"/>
                  </a:lnTo>
                  <a:lnTo>
                    <a:pt x="131381" y="16421"/>
                  </a:lnTo>
                  <a:lnTo>
                    <a:pt x="131381" y="17653"/>
                  </a:lnTo>
                  <a:lnTo>
                    <a:pt x="136474" y="22745"/>
                  </a:lnTo>
                  <a:lnTo>
                    <a:pt x="142760" y="22745"/>
                  </a:lnTo>
                  <a:lnTo>
                    <a:pt x="149034" y="22745"/>
                  </a:lnTo>
                  <a:lnTo>
                    <a:pt x="154127" y="17653"/>
                  </a:lnTo>
                  <a:lnTo>
                    <a:pt x="154127" y="5092"/>
                  </a:lnTo>
                  <a:close/>
                </a:path>
                <a:path w="386079" h="424814">
                  <a:moveTo>
                    <a:pt x="282549" y="210375"/>
                  </a:moveTo>
                  <a:lnTo>
                    <a:pt x="264693" y="210375"/>
                  </a:lnTo>
                  <a:lnTo>
                    <a:pt x="264680" y="224243"/>
                  </a:lnTo>
                  <a:lnTo>
                    <a:pt x="273608" y="224243"/>
                  </a:lnTo>
                  <a:lnTo>
                    <a:pt x="282536" y="224243"/>
                  </a:lnTo>
                  <a:lnTo>
                    <a:pt x="282549" y="210375"/>
                  </a:lnTo>
                  <a:close/>
                </a:path>
                <a:path w="386079" h="424814">
                  <a:moveTo>
                    <a:pt x="334454" y="24523"/>
                  </a:moveTo>
                  <a:lnTo>
                    <a:pt x="333019" y="17437"/>
                  </a:lnTo>
                  <a:lnTo>
                    <a:pt x="329120" y="11658"/>
                  </a:lnTo>
                  <a:lnTo>
                    <a:pt x="323342" y="7759"/>
                  </a:lnTo>
                  <a:lnTo>
                    <a:pt x="316255" y="6324"/>
                  </a:lnTo>
                  <a:lnTo>
                    <a:pt x="231305" y="6324"/>
                  </a:lnTo>
                  <a:lnTo>
                    <a:pt x="231305" y="5092"/>
                  </a:lnTo>
                  <a:lnTo>
                    <a:pt x="226212" y="0"/>
                  </a:lnTo>
                  <a:lnTo>
                    <a:pt x="219938" y="0"/>
                  </a:lnTo>
                  <a:lnTo>
                    <a:pt x="213652" y="0"/>
                  </a:lnTo>
                  <a:lnTo>
                    <a:pt x="208559" y="5092"/>
                  </a:lnTo>
                  <a:lnTo>
                    <a:pt x="208559" y="17653"/>
                  </a:lnTo>
                  <a:lnTo>
                    <a:pt x="213652" y="22745"/>
                  </a:lnTo>
                  <a:lnTo>
                    <a:pt x="226212" y="22745"/>
                  </a:lnTo>
                  <a:lnTo>
                    <a:pt x="231305" y="17653"/>
                  </a:lnTo>
                  <a:lnTo>
                    <a:pt x="231305" y="16421"/>
                  </a:lnTo>
                  <a:lnTo>
                    <a:pt x="320738" y="16421"/>
                  </a:lnTo>
                  <a:lnTo>
                    <a:pt x="324358" y="20040"/>
                  </a:lnTo>
                  <a:lnTo>
                    <a:pt x="324358" y="53403"/>
                  </a:lnTo>
                  <a:lnTo>
                    <a:pt x="326618" y="55664"/>
                  </a:lnTo>
                  <a:lnTo>
                    <a:pt x="332193" y="55664"/>
                  </a:lnTo>
                  <a:lnTo>
                    <a:pt x="334454" y="53403"/>
                  </a:lnTo>
                  <a:lnTo>
                    <a:pt x="334454" y="50622"/>
                  </a:lnTo>
                  <a:lnTo>
                    <a:pt x="334454" y="24523"/>
                  </a:lnTo>
                  <a:close/>
                </a:path>
                <a:path w="386079" h="424814">
                  <a:moveTo>
                    <a:pt x="385838" y="359206"/>
                  </a:moveTo>
                  <a:lnTo>
                    <a:pt x="367982" y="359206"/>
                  </a:lnTo>
                  <a:lnTo>
                    <a:pt x="367969" y="373075"/>
                  </a:lnTo>
                  <a:lnTo>
                    <a:pt x="376910" y="373075"/>
                  </a:lnTo>
                  <a:lnTo>
                    <a:pt x="385826" y="373075"/>
                  </a:lnTo>
                  <a:lnTo>
                    <a:pt x="385838" y="3592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6591402" y="3807713"/>
              <a:ext cx="354330" cy="345440"/>
            </a:xfrm>
            <a:custGeom>
              <a:avLst/>
              <a:gdLst/>
              <a:ahLst/>
              <a:cxnLst/>
              <a:rect l="l" t="t" r="r" b="b"/>
              <a:pathLst>
                <a:path w="354329" h="345439">
                  <a:moveTo>
                    <a:pt x="50444" y="30251"/>
                  </a:moveTo>
                  <a:lnTo>
                    <a:pt x="48463" y="20447"/>
                  </a:lnTo>
                  <a:lnTo>
                    <a:pt x="43053" y="12433"/>
                  </a:lnTo>
                  <a:lnTo>
                    <a:pt x="35039" y="7023"/>
                  </a:lnTo>
                  <a:lnTo>
                    <a:pt x="25222" y="5041"/>
                  </a:lnTo>
                  <a:lnTo>
                    <a:pt x="15392" y="7023"/>
                  </a:lnTo>
                  <a:lnTo>
                    <a:pt x="7378" y="12433"/>
                  </a:lnTo>
                  <a:lnTo>
                    <a:pt x="1981" y="20447"/>
                  </a:lnTo>
                  <a:lnTo>
                    <a:pt x="0" y="30251"/>
                  </a:lnTo>
                  <a:lnTo>
                    <a:pt x="0" y="315099"/>
                  </a:lnTo>
                  <a:lnTo>
                    <a:pt x="1981" y="324916"/>
                  </a:lnTo>
                  <a:lnTo>
                    <a:pt x="7378" y="332943"/>
                  </a:lnTo>
                  <a:lnTo>
                    <a:pt x="15392" y="338340"/>
                  </a:lnTo>
                  <a:lnTo>
                    <a:pt x="25222" y="340321"/>
                  </a:lnTo>
                  <a:lnTo>
                    <a:pt x="32499" y="338861"/>
                  </a:lnTo>
                  <a:lnTo>
                    <a:pt x="35039" y="338340"/>
                  </a:lnTo>
                  <a:lnTo>
                    <a:pt x="36131" y="337604"/>
                  </a:lnTo>
                  <a:lnTo>
                    <a:pt x="40767" y="334479"/>
                  </a:lnTo>
                  <a:lnTo>
                    <a:pt x="43053" y="332943"/>
                  </a:lnTo>
                  <a:lnTo>
                    <a:pt x="48463" y="324916"/>
                  </a:lnTo>
                  <a:lnTo>
                    <a:pt x="50444" y="315099"/>
                  </a:lnTo>
                  <a:lnTo>
                    <a:pt x="50444" y="30251"/>
                  </a:lnTo>
                  <a:close/>
                </a:path>
                <a:path w="354329" h="345439">
                  <a:moveTo>
                    <a:pt x="353745" y="30251"/>
                  </a:moveTo>
                  <a:lnTo>
                    <a:pt x="351370" y="18491"/>
                  </a:lnTo>
                  <a:lnTo>
                    <a:pt x="344881" y="8877"/>
                  </a:lnTo>
                  <a:lnTo>
                    <a:pt x="335267" y="2387"/>
                  </a:lnTo>
                  <a:lnTo>
                    <a:pt x="323494" y="0"/>
                  </a:lnTo>
                  <a:lnTo>
                    <a:pt x="311734" y="2387"/>
                  </a:lnTo>
                  <a:lnTo>
                    <a:pt x="302107" y="8877"/>
                  </a:lnTo>
                  <a:lnTo>
                    <a:pt x="295617" y="18491"/>
                  </a:lnTo>
                  <a:lnTo>
                    <a:pt x="293230" y="30251"/>
                  </a:lnTo>
                  <a:lnTo>
                    <a:pt x="293230" y="315099"/>
                  </a:lnTo>
                  <a:lnTo>
                    <a:pt x="295617" y="326872"/>
                  </a:lnTo>
                  <a:lnTo>
                    <a:pt x="302107" y="336499"/>
                  </a:lnTo>
                  <a:lnTo>
                    <a:pt x="311734" y="342988"/>
                  </a:lnTo>
                  <a:lnTo>
                    <a:pt x="323494" y="345363"/>
                  </a:lnTo>
                  <a:lnTo>
                    <a:pt x="335267" y="342988"/>
                  </a:lnTo>
                  <a:lnTo>
                    <a:pt x="344881" y="336499"/>
                  </a:lnTo>
                  <a:lnTo>
                    <a:pt x="351370" y="326872"/>
                  </a:lnTo>
                  <a:lnTo>
                    <a:pt x="353745" y="315099"/>
                  </a:lnTo>
                  <a:lnTo>
                    <a:pt x="353745" y="3025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6879600" y="3802665"/>
              <a:ext cx="71120" cy="355600"/>
            </a:xfrm>
            <a:custGeom>
              <a:avLst/>
              <a:gdLst/>
              <a:ahLst/>
              <a:cxnLst/>
              <a:rect l="l" t="t" r="r" b="b"/>
              <a:pathLst>
                <a:path w="71120" h="355600">
                  <a:moveTo>
                    <a:pt x="35305" y="0"/>
                  </a:moveTo>
                  <a:lnTo>
                    <a:pt x="21575" y="2778"/>
                  </a:lnTo>
                  <a:lnTo>
                    <a:pt x="10352" y="10352"/>
                  </a:lnTo>
                  <a:lnTo>
                    <a:pt x="2778" y="21575"/>
                  </a:lnTo>
                  <a:lnTo>
                    <a:pt x="0" y="35306"/>
                  </a:lnTo>
                  <a:lnTo>
                    <a:pt x="0" y="320154"/>
                  </a:lnTo>
                  <a:lnTo>
                    <a:pt x="2778" y="333877"/>
                  </a:lnTo>
                  <a:lnTo>
                    <a:pt x="10352" y="345097"/>
                  </a:lnTo>
                  <a:lnTo>
                    <a:pt x="21575" y="352669"/>
                  </a:lnTo>
                  <a:lnTo>
                    <a:pt x="35305" y="355447"/>
                  </a:lnTo>
                  <a:lnTo>
                    <a:pt x="49036" y="352669"/>
                  </a:lnTo>
                  <a:lnTo>
                    <a:pt x="59864" y="345363"/>
                  </a:lnTo>
                  <a:lnTo>
                    <a:pt x="35305" y="345363"/>
                  </a:lnTo>
                  <a:lnTo>
                    <a:pt x="25487" y="343382"/>
                  </a:lnTo>
                  <a:lnTo>
                    <a:pt x="17470" y="337978"/>
                  </a:lnTo>
                  <a:lnTo>
                    <a:pt x="12065" y="329965"/>
                  </a:lnTo>
                  <a:lnTo>
                    <a:pt x="10083" y="320154"/>
                  </a:lnTo>
                  <a:lnTo>
                    <a:pt x="10083" y="35306"/>
                  </a:lnTo>
                  <a:lnTo>
                    <a:pt x="12065" y="25487"/>
                  </a:lnTo>
                  <a:lnTo>
                    <a:pt x="17470" y="17470"/>
                  </a:lnTo>
                  <a:lnTo>
                    <a:pt x="25487" y="12065"/>
                  </a:lnTo>
                  <a:lnTo>
                    <a:pt x="35305" y="10083"/>
                  </a:lnTo>
                  <a:lnTo>
                    <a:pt x="59862" y="10083"/>
                  </a:lnTo>
                  <a:lnTo>
                    <a:pt x="49036" y="2778"/>
                  </a:lnTo>
                  <a:lnTo>
                    <a:pt x="35305" y="0"/>
                  </a:lnTo>
                  <a:close/>
                </a:path>
                <a:path w="71120" h="355600">
                  <a:moveTo>
                    <a:pt x="59862" y="10083"/>
                  </a:moveTo>
                  <a:lnTo>
                    <a:pt x="35305" y="10083"/>
                  </a:lnTo>
                  <a:lnTo>
                    <a:pt x="45124" y="12065"/>
                  </a:lnTo>
                  <a:lnTo>
                    <a:pt x="53141" y="17470"/>
                  </a:lnTo>
                  <a:lnTo>
                    <a:pt x="58546" y="25487"/>
                  </a:lnTo>
                  <a:lnTo>
                    <a:pt x="60528" y="35306"/>
                  </a:lnTo>
                  <a:lnTo>
                    <a:pt x="60528" y="320154"/>
                  </a:lnTo>
                  <a:lnTo>
                    <a:pt x="58546" y="329965"/>
                  </a:lnTo>
                  <a:lnTo>
                    <a:pt x="53141" y="337978"/>
                  </a:lnTo>
                  <a:lnTo>
                    <a:pt x="45124" y="343382"/>
                  </a:lnTo>
                  <a:lnTo>
                    <a:pt x="35305" y="345363"/>
                  </a:lnTo>
                  <a:lnTo>
                    <a:pt x="59864" y="345363"/>
                  </a:lnTo>
                  <a:lnTo>
                    <a:pt x="60259" y="345097"/>
                  </a:lnTo>
                  <a:lnTo>
                    <a:pt x="67833" y="333877"/>
                  </a:lnTo>
                  <a:lnTo>
                    <a:pt x="70611" y="320154"/>
                  </a:lnTo>
                  <a:lnTo>
                    <a:pt x="70611" y="35306"/>
                  </a:lnTo>
                  <a:lnTo>
                    <a:pt x="67833" y="21575"/>
                  </a:lnTo>
                  <a:lnTo>
                    <a:pt x="60259" y="10352"/>
                  </a:lnTo>
                  <a:lnTo>
                    <a:pt x="59862" y="1008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6586359" y="3807712"/>
              <a:ext cx="60960" cy="345440"/>
            </a:xfrm>
            <a:custGeom>
              <a:avLst/>
              <a:gdLst/>
              <a:ahLst/>
              <a:cxnLst/>
              <a:rect l="l" t="t" r="r" b="b"/>
              <a:pathLst>
                <a:path w="60959" h="345439">
                  <a:moveTo>
                    <a:pt x="30264" y="0"/>
                  </a:moveTo>
                  <a:lnTo>
                    <a:pt x="18495" y="2380"/>
                  </a:lnTo>
                  <a:lnTo>
                    <a:pt x="8874" y="8867"/>
                  </a:lnTo>
                  <a:lnTo>
                    <a:pt x="2382" y="18484"/>
                  </a:lnTo>
                  <a:lnTo>
                    <a:pt x="0" y="30251"/>
                  </a:lnTo>
                  <a:lnTo>
                    <a:pt x="0" y="315099"/>
                  </a:lnTo>
                  <a:lnTo>
                    <a:pt x="2382" y="326868"/>
                  </a:lnTo>
                  <a:lnTo>
                    <a:pt x="8874" y="336489"/>
                  </a:lnTo>
                  <a:lnTo>
                    <a:pt x="18495" y="342981"/>
                  </a:lnTo>
                  <a:lnTo>
                    <a:pt x="30264" y="345363"/>
                  </a:lnTo>
                  <a:lnTo>
                    <a:pt x="42033" y="342981"/>
                  </a:lnTo>
                  <a:lnTo>
                    <a:pt x="51654" y="336489"/>
                  </a:lnTo>
                  <a:lnTo>
                    <a:pt x="58146" y="326868"/>
                  </a:lnTo>
                  <a:lnTo>
                    <a:pt x="60528" y="315099"/>
                  </a:lnTo>
                  <a:lnTo>
                    <a:pt x="60528" y="30251"/>
                  </a:lnTo>
                  <a:lnTo>
                    <a:pt x="58146" y="18484"/>
                  </a:lnTo>
                  <a:lnTo>
                    <a:pt x="51654" y="8867"/>
                  </a:lnTo>
                  <a:lnTo>
                    <a:pt x="42033" y="2380"/>
                  </a:lnTo>
                  <a:lnTo>
                    <a:pt x="302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581318" y="3802672"/>
              <a:ext cx="71120" cy="355600"/>
            </a:xfrm>
            <a:custGeom>
              <a:avLst/>
              <a:gdLst/>
              <a:ahLst/>
              <a:cxnLst/>
              <a:rect l="l" t="t" r="r" b="b"/>
              <a:pathLst>
                <a:path w="71120" h="355600">
                  <a:moveTo>
                    <a:pt x="53860" y="41846"/>
                  </a:moveTo>
                  <a:lnTo>
                    <a:pt x="51600" y="39585"/>
                  </a:lnTo>
                  <a:lnTo>
                    <a:pt x="48818" y="39585"/>
                  </a:lnTo>
                  <a:lnTo>
                    <a:pt x="40233" y="39585"/>
                  </a:lnTo>
                  <a:lnTo>
                    <a:pt x="40233" y="28219"/>
                  </a:lnTo>
                  <a:lnTo>
                    <a:pt x="37973" y="25958"/>
                  </a:lnTo>
                  <a:lnTo>
                    <a:pt x="32410" y="25958"/>
                  </a:lnTo>
                  <a:lnTo>
                    <a:pt x="30149" y="28219"/>
                  </a:lnTo>
                  <a:lnTo>
                    <a:pt x="30149" y="39585"/>
                  </a:lnTo>
                  <a:lnTo>
                    <a:pt x="18783" y="39585"/>
                  </a:lnTo>
                  <a:lnTo>
                    <a:pt x="16522" y="41846"/>
                  </a:lnTo>
                  <a:lnTo>
                    <a:pt x="16522" y="47409"/>
                  </a:lnTo>
                  <a:lnTo>
                    <a:pt x="18783" y="49669"/>
                  </a:lnTo>
                  <a:lnTo>
                    <a:pt x="30149" y="49669"/>
                  </a:lnTo>
                  <a:lnTo>
                    <a:pt x="30149" y="61036"/>
                  </a:lnTo>
                  <a:lnTo>
                    <a:pt x="32410" y="63296"/>
                  </a:lnTo>
                  <a:lnTo>
                    <a:pt x="37973" y="63296"/>
                  </a:lnTo>
                  <a:lnTo>
                    <a:pt x="40233" y="61036"/>
                  </a:lnTo>
                  <a:lnTo>
                    <a:pt x="40233" y="58254"/>
                  </a:lnTo>
                  <a:lnTo>
                    <a:pt x="40233" y="49669"/>
                  </a:lnTo>
                  <a:lnTo>
                    <a:pt x="51600" y="49669"/>
                  </a:lnTo>
                  <a:lnTo>
                    <a:pt x="53860" y="47409"/>
                  </a:lnTo>
                  <a:lnTo>
                    <a:pt x="53860" y="41846"/>
                  </a:lnTo>
                  <a:close/>
                </a:path>
                <a:path w="71120" h="355600">
                  <a:moveTo>
                    <a:pt x="70612" y="35306"/>
                  </a:moveTo>
                  <a:lnTo>
                    <a:pt x="67830" y="21577"/>
                  </a:lnTo>
                  <a:lnTo>
                    <a:pt x="60528" y="10769"/>
                  </a:lnTo>
                  <a:lnTo>
                    <a:pt x="60528" y="35306"/>
                  </a:lnTo>
                  <a:lnTo>
                    <a:pt x="60528" y="320154"/>
                  </a:lnTo>
                  <a:lnTo>
                    <a:pt x="58547" y="329971"/>
                  </a:lnTo>
                  <a:lnTo>
                    <a:pt x="53136" y="337972"/>
                  </a:lnTo>
                  <a:lnTo>
                    <a:pt x="45123" y="343382"/>
                  </a:lnTo>
                  <a:lnTo>
                    <a:pt x="35306" y="345363"/>
                  </a:lnTo>
                  <a:lnTo>
                    <a:pt x="25476" y="343382"/>
                  </a:lnTo>
                  <a:lnTo>
                    <a:pt x="17462" y="337972"/>
                  </a:lnTo>
                  <a:lnTo>
                    <a:pt x="12065" y="329971"/>
                  </a:lnTo>
                  <a:lnTo>
                    <a:pt x="10083" y="320154"/>
                  </a:lnTo>
                  <a:lnTo>
                    <a:pt x="10083" y="35306"/>
                  </a:lnTo>
                  <a:lnTo>
                    <a:pt x="12065" y="25488"/>
                  </a:lnTo>
                  <a:lnTo>
                    <a:pt x="17462" y="17475"/>
                  </a:lnTo>
                  <a:lnTo>
                    <a:pt x="25476" y="12065"/>
                  </a:lnTo>
                  <a:lnTo>
                    <a:pt x="35306" y="10083"/>
                  </a:lnTo>
                  <a:lnTo>
                    <a:pt x="45123" y="12065"/>
                  </a:lnTo>
                  <a:lnTo>
                    <a:pt x="53136" y="17475"/>
                  </a:lnTo>
                  <a:lnTo>
                    <a:pt x="58547" y="25488"/>
                  </a:lnTo>
                  <a:lnTo>
                    <a:pt x="60528" y="35306"/>
                  </a:lnTo>
                  <a:lnTo>
                    <a:pt x="60528" y="10769"/>
                  </a:lnTo>
                  <a:lnTo>
                    <a:pt x="60248" y="10350"/>
                  </a:lnTo>
                  <a:lnTo>
                    <a:pt x="59855" y="10083"/>
                  </a:lnTo>
                  <a:lnTo>
                    <a:pt x="49034" y="2781"/>
                  </a:lnTo>
                  <a:lnTo>
                    <a:pt x="35306" y="0"/>
                  </a:lnTo>
                  <a:lnTo>
                    <a:pt x="21564" y="2781"/>
                  </a:lnTo>
                  <a:lnTo>
                    <a:pt x="10350" y="10350"/>
                  </a:lnTo>
                  <a:lnTo>
                    <a:pt x="2768" y="21577"/>
                  </a:lnTo>
                  <a:lnTo>
                    <a:pt x="0" y="35306"/>
                  </a:lnTo>
                  <a:lnTo>
                    <a:pt x="0" y="320154"/>
                  </a:lnTo>
                  <a:lnTo>
                    <a:pt x="2768" y="333883"/>
                  </a:lnTo>
                  <a:lnTo>
                    <a:pt x="10350" y="345097"/>
                  </a:lnTo>
                  <a:lnTo>
                    <a:pt x="21564" y="352666"/>
                  </a:lnTo>
                  <a:lnTo>
                    <a:pt x="35306" y="355447"/>
                  </a:lnTo>
                  <a:lnTo>
                    <a:pt x="49034" y="352666"/>
                  </a:lnTo>
                  <a:lnTo>
                    <a:pt x="59855" y="345363"/>
                  </a:lnTo>
                  <a:lnTo>
                    <a:pt x="60248" y="345097"/>
                  </a:lnTo>
                  <a:lnTo>
                    <a:pt x="67830" y="333883"/>
                  </a:lnTo>
                  <a:lnTo>
                    <a:pt x="70612" y="320154"/>
                  </a:lnTo>
                  <a:lnTo>
                    <a:pt x="70612" y="353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695033" y="3881120"/>
              <a:ext cx="140970" cy="286385"/>
            </a:xfrm>
            <a:custGeom>
              <a:avLst/>
              <a:gdLst/>
              <a:ahLst/>
              <a:cxnLst/>
              <a:rect l="l" t="t" r="r" b="b"/>
              <a:pathLst>
                <a:path w="140970" h="286385">
                  <a:moveTo>
                    <a:pt x="140754" y="0"/>
                  </a:moveTo>
                  <a:lnTo>
                    <a:pt x="0" y="0"/>
                  </a:lnTo>
                  <a:lnTo>
                    <a:pt x="0" y="286003"/>
                  </a:lnTo>
                  <a:lnTo>
                    <a:pt x="140754" y="286003"/>
                  </a:lnTo>
                  <a:lnTo>
                    <a:pt x="1407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689979" y="3876078"/>
              <a:ext cx="151130" cy="295910"/>
            </a:xfrm>
            <a:custGeom>
              <a:avLst/>
              <a:gdLst/>
              <a:ahLst/>
              <a:cxnLst/>
              <a:rect l="l" t="t" r="r" b="b"/>
              <a:pathLst>
                <a:path w="151129" h="295910">
                  <a:moveTo>
                    <a:pt x="150850" y="0"/>
                  </a:moveTo>
                  <a:lnTo>
                    <a:pt x="140766" y="0"/>
                  </a:lnTo>
                  <a:lnTo>
                    <a:pt x="140766" y="10160"/>
                  </a:lnTo>
                  <a:lnTo>
                    <a:pt x="140766" y="285750"/>
                  </a:lnTo>
                  <a:lnTo>
                    <a:pt x="10083" y="285750"/>
                  </a:lnTo>
                  <a:lnTo>
                    <a:pt x="10083" y="10160"/>
                  </a:lnTo>
                  <a:lnTo>
                    <a:pt x="140766" y="10160"/>
                  </a:lnTo>
                  <a:lnTo>
                    <a:pt x="140766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0" y="285750"/>
                  </a:lnTo>
                  <a:lnTo>
                    <a:pt x="0" y="295910"/>
                  </a:lnTo>
                  <a:lnTo>
                    <a:pt x="150850" y="295910"/>
                  </a:lnTo>
                  <a:lnTo>
                    <a:pt x="150850" y="286004"/>
                  </a:lnTo>
                  <a:lnTo>
                    <a:pt x="150850" y="285750"/>
                  </a:lnTo>
                  <a:lnTo>
                    <a:pt x="150850" y="10160"/>
                  </a:lnTo>
                  <a:lnTo>
                    <a:pt x="1508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1" name="object 1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23504" y="3904372"/>
              <a:ext cx="83820" cy="239495"/>
            </a:xfrm>
            <a:prstGeom prst="rect">
              <a:avLst/>
            </a:prstGeom>
          </p:spPr>
        </p:pic>
        <p:sp>
          <p:nvSpPr>
            <p:cNvPr id="132" name="object 132"/>
            <p:cNvSpPr/>
            <p:nvPr/>
          </p:nvSpPr>
          <p:spPr>
            <a:xfrm>
              <a:off x="6896237" y="3835184"/>
              <a:ext cx="37465" cy="10160"/>
            </a:xfrm>
            <a:custGeom>
              <a:avLst/>
              <a:gdLst/>
              <a:ahLst/>
              <a:cxnLst/>
              <a:rect l="l" t="t" r="r" b="b"/>
              <a:pathLst>
                <a:path w="37465" h="10160">
                  <a:moveTo>
                    <a:pt x="35077" y="0"/>
                  </a:moveTo>
                  <a:lnTo>
                    <a:pt x="32296" y="0"/>
                  </a:lnTo>
                  <a:lnTo>
                    <a:pt x="2247" y="0"/>
                  </a:lnTo>
                  <a:lnTo>
                    <a:pt x="0" y="2260"/>
                  </a:lnTo>
                  <a:lnTo>
                    <a:pt x="0" y="7823"/>
                  </a:lnTo>
                  <a:lnTo>
                    <a:pt x="2247" y="10083"/>
                  </a:lnTo>
                  <a:lnTo>
                    <a:pt x="35077" y="10083"/>
                  </a:lnTo>
                  <a:lnTo>
                    <a:pt x="37338" y="7823"/>
                  </a:lnTo>
                  <a:lnTo>
                    <a:pt x="37338" y="2260"/>
                  </a:lnTo>
                  <a:lnTo>
                    <a:pt x="350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33" name="object 13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515351" y="5117223"/>
            <a:ext cx="552907" cy="568731"/>
          </a:xfrm>
          <a:prstGeom prst="rect">
            <a:avLst/>
          </a:prstGeom>
        </p:spPr>
      </p:pic>
      <p:sp>
        <p:nvSpPr>
          <p:cNvPr id="134" name="object 134"/>
          <p:cNvSpPr txBox="1"/>
          <p:nvPr/>
        </p:nvSpPr>
        <p:spPr>
          <a:xfrm>
            <a:off x="6603362" y="4451609"/>
            <a:ext cx="399415" cy="9652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500" spc="-25" dirty="0">
                <a:latin typeface="TT Supermolot Bold"/>
                <a:cs typeface="TT Supermolot Bold"/>
              </a:rPr>
              <a:t>H</a:t>
            </a:r>
            <a:r>
              <a:rPr sz="3750" spc="-37" baseline="-25555" dirty="0">
                <a:latin typeface="TT Supermolot Bold"/>
                <a:cs typeface="TT Supermolot Bold"/>
              </a:rPr>
              <a:t>²</a:t>
            </a:r>
            <a:endParaRPr sz="3750" baseline="-25555">
              <a:latin typeface="TT Supermolot Bold"/>
              <a:cs typeface="TT Supermolot Bold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2500">
              <a:latin typeface="TT Supermolot Bold"/>
              <a:cs typeface="TT Supermolot Bold"/>
            </a:endParaRPr>
          </a:p>
          <a:p>
            <a:pPr marL="52069" algn="ctr">
              <a:lnSpc>
                <a:spcPct val="100000"/>
              </a:lnSpc>
            </a:pPr>
            <a:r>
              <a:rPr sz="800" spc="-20" dirty="0">
                <a:latin typeface="TT Supermolot Regular"/>
                <a:cs typeface="TT Supermolot Regular"/>
              </a:rPr>
              <a:t>SOEC</a:t>
            </a:r>
            <a:endParaRPr sz="800">
              <a:latin typeface="TT Supermolot Regular"/>
              <a:cs typeface="TT Supermolot Regular"/>
            </a:endParaRPr>
          </a:p>
        </p:txBody>
      </p:sp>
      <p:grpSp>
        <p:nvGrpSpPr>
          <p:cNvPr id="135" name="object 135"/>
          <p:cNvGrpSpPr/>
          <p:nvPr/>
        </p:nvGrpSpPr>
        <p:grpSpPr>
          <a:xfrm>
            <a:off x="6563029" y="5994311"/>
            <a:ext cx="2890520" cy="948690"/>
            <a:chOff x="6563029" y="5994311"/>
            <a:chExt cx="2890520" cy="948690"/>
          </a:xfrm>
        </p:grpSpPr>
        <p:sp>
          <p:nvSpPr>
            <p:cNvPr id="136" name="object 136"/>
            <p:cNvSpPr/>
            <p:nvPr/>
          </p:nvSpPr>
          <p:spPr>
            <a:xfrm>
              <a:off x="6732435" y="6232537"/>
              <a:ext cx="2720975" cy="710565"/>
            </a:xfrm>
            <a:custGeom>
              <a:avLst/>
              <a:gdLst/>
              <a:ahLst/>
              <a:cxnLst/>
              <a:rect l="l" t="t" r="r" b="b"/>
              <a:pathLst>
                <a:path w="2720975" h="710565">
                  <a:moveTo>
                    <a:pt x="2720771" y="2590"/>
                  </a:moveTo>
                  <a:lnTo>
                    <a:pt x="2718193" y="0"/>
                  </a:lnTo>
                  <a:lnTo>
                    <a:pt x="2714993" y="0"/>
                  </a:lnTo>
                  <a:lnTo>
                    <a:pt x="1045641" y="0"/>
                  </a:lnTo>
                  <a:lnTo>
                    <a:pt x="1039253" y="0"/>
                  </a:lnTo>
                  <a:lnTo>
                    <a:pt x="586524" y="0"/>
                  </a:lnTo>
                  <a:lnTo>
                    <a:pt x="583933" y="2590"/>
                  </a:lnTo>
                  <a:lnTo>
                    <a:pt x="583933" y="8978"/>
                  </a:lnTo>
                  <a:lnTo>
                    <a:pt x="586524" y="11569"/>
                  </a:lnTo>
                  <a:lnTo>
                    <a:pt x="1036662" y="11569"/>
                  </a:lnTo>
                  <a:lnTo>
                    <a:pt x="1036662" y="590626"/>
                  </a:lnTo>
                  <a:lnTo>
                    <a:pt x="1028179" y="632675"/>
                  </a:lnTo>
                  <a:lnTo>
                    <a:pt x="1005027" y="667004"/>
                  </a:lnTo>
                  <a:lnTo>
                    <a:pt x="970686" y="690156"/>
                  </a:lnTo>
                  <a:lnTo>
                    <a:pt x="928636" y="698639"/>
                  </a:lnTo>
                  <a:lnTo>
                    <a:pt x="119595" y="698639"/>
                  </a:lnTo>
                  <a:lnTo>
                    <a:pt x="77558" y="690156"/>
                  </a:lnTo>
                  <a:lnTo>
                    <a:pt x="43218" y="667004"/>
                  </a:lnTo>
                  <a:lnTo>
                    <a:pt x="20066" y="632675"/>
                  </a:lnTo>
                  <a:lnTo>
                    <a:pt x="11569" y="590626"/>
                  </a:lnTo>
                  <a:lnTo>
                    <a:pt x="11569" y="439064"/>
                  </a:lnTo>
                  <a:lnTo>
                    <a:pt x="8978" y="436473"/>
                  </a:lnTo>
                  <a:lnTo>
                    <a:pt x="2590" y="436473"/>
                  </a:lnTo>
                  <a:lnTo>
                    <a:pt x="0" y="439064"/>
                  </a:lnTo>
                  <a:lnTo>
                    <a:pt x="0" y="590626"/>
                  </a:lnTo>
                  <a:lnTo>
                    <a:pt x="9410" y="637184"/>
                  </a:lnTo>
                  <a:lnTo>
                    <a:pt x="35039" y="675195"/>
                  </a:lnTo>
                  <a:lnTo>
                    <a:pt x="73050" y="700824"/>
                  </a:lnTo>
                  <a:lnTo>
                    <a:pt x="119595" y="710209"/>
                  </a:lnTo>
                  <a:lnTo>
                    <a:pt x="928636" y="710209"/>
                  </a:lnTo>
                  <a:lnTo>
                    <a:pt x="975194" y="700824"/>
                  </a:lnTo>
                  <a:lnTo>
                    <a:pt x="1013206" y="675195"/>
                  </a:lnTo>
                  <a:lnTo>
                    <a:pt x="1038834" y="637184"/>
                  </a:lnTo>
                  <a:lnTo>
                    <a:pt x="1048232" y="590626"/>
                  </a:lnTo>
                  <a:lnTo>
                    <a:pt x="1048232" y="11569"/>
                  </a:lnTo>
                  <a:lnTo>
                    <a:pt x="2718193" y="11569"/>
                  </a:lnTo>
                  <a:lnTo>
                    <a:pt x="2720771" y="8978"/>
                  </a:lnTo>
                  <a:lnTo>
                    <a:pt x="2720771" y="2590"/>
                  </a:lnTo>
                  <a:close/>
                </a:path>
              </a:pathLst>
            </a:custGeom>
            <a:solidFill>
              <a:srgbClr val="C337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7" name="object 1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679232" y="6660894"/>
              <a:ext cx="117208" cy="94691"/>
            </a:xfrm>
            <a:prstGeom prst="rect">
              <a:avLst/>
            </a:prstGeom>
          </p:spPr>
        </p:pic>
        <p:pic>
          <p:nvPicPr>
            <p:cNvPr id="138" name="object 13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563029" y="5994311"/>
              <a:ext cx="349161" cy="336080"/>
            </a:xfrm>
            <a:prstGeom prst="rect">
              <a:avLst/>
            </a:prstGeom>
          </p:spPr>
        </p:pic>
        <p:sp>
          <p:nvSpPr>
            <p:cNvPr id="139" name="object 139"/>
            <p:cNvSpPr/>
            <p:nvPr/>
          </p:nvSpPr>
          <p:spPr>
            <a:xfrm>
              <a:off x="6589331" y="6020638"/>
              <a:ext cx="296545" cy="565785"/>
            </a:xfrm>
            <a:custGeom>
              <a:avLst/>
              <a:gdLst/>
              <a:ahLst/>
              <a:cxnLst/>
              <a:rect l="l" t="t" r="r" b="b"/>
              <a:pathLst>
                <a:path w="296545" h="565784">
                  <a:moveTo>
                    <a:pt x="75742" y="528561"/>
                  </a:moveTo>
                  <a:lnTo>
                    <a:pt x="74015" y="525487"/>
                  </a:lnTo>
                  <a:lnTo>
                    <a:pt x="68084" y="523836"/>
                  </a:lnTo>
                  <a:lnTo>
                    <a:pt x="65011" y="525576"/>
                  </a:lnTo>
                  <a:lnTo>
                    <a:pt x="64185" y="528535"/>
                  </a:lnTo>
                  <a:lnTo>
                    <a:pt x="61175" y="539381"/>
                  </a:lnTo>
                  <a:lnTo>
                    <a:pt x="58381" y="548640"/>
                  </a:lnTo>
                  <a:lnTo>
                    <a:pt x="60045" y="551751"/>
                  </a:lnTo>
                  <a:lnTo>
                    <a:pt x="65938" y="553529"/>
                  </a:lnTo>
                  <a:lnTo>
                    <a:pt x="69037" y="551865"/>
                  </a:lnTo>
                  <a:lnTo>
                    <a:pt x="71882" y="542455"/>
                  </a:lnTo>
                  <a:lnTo>
                    <a:pt x="75742" y="528561"/>
                  </a:lnTo>
                  <a:close/>
                </a:path>
                <a:path w="296545" h="565784">
                  <a:moveTo>
                    <a:pt x="91630" y="465023"/>
                  </a:moveTo>
                  <a:lnTo>
                    <a:pt x="89750" y="462038"/>
                  </a:lnTo>
                  <a:lnTo>
                    <a:pt x="83743" y="460667"/>
                  </a:lnTo>
                  <a:lnTo>
                    <a:pt x="80759" y="462546"/>
                  </a:lnTo>
                  <a:lnTo>
                    <a:pt x="78155" y="473913"/>
                  </a:lnTo>
                  <a:lnTo>
                    <a:pt x="76238" y="481977"/>
                  </a:lnTo>
                  <a:lnTo>
                    <a:pt x="74345" y="489737"/>
                  </a:lnTo>
                  <a:lnTo>
                    <a:pt x="71742" y="500113"/>
                  </a:lnTo>
                  <a:lnTo>
                    <a:pt x="73558" y="503135"/>
                  </a:lnTo>
                  <a:lnTo>
                    <a:pt x="91516" y="465556"/>
                  </a:lnTo>
                  <a:lnTo>
                    <a:pt x="91630" y="465023"/>
                  </a:lnTo>
                  <a:close/>
                </a:path>
                <a:path w="296545" h="565784">
                  <a:moveTo>
                    <a:pt x="104114" y="400685"/>
                  </a:moveTo>
                  <a:lnTo>
                    <a:pt x="102044" y="397827"/>
                  </a:lnTo>
                  <a:lnTo>
                    <a:pt x="95973" y="396836"/>
                  </a:lnTo>
                  <a:lnTo>
                    <a:pt x="93103" y="398907"/>
                  </a:lnTo>
                  <a:lnTo>
                    <a:pt x="92621" y="401942"/>
                  </a:lnTo>
                  <a:lnTo>
                    <a:pt x="91274" y="409968"/>
                  </a:lnTo>
                  <a:lnTo>
                    <a:pt x="89865" y="417982"/>
                  </a:lnTo>
                  <a:lnTo>
                    <a:pt x="88379" y="425932"/>
                  </a:lnTo>
                  <a:lnTo>
                    <a:pt x="86245" y="436841"/>
                  </a:lnTo>
                  <a:lnTo>
                    <a:pt x="88201" y="439775"/>
                  </a:lnTo>
                  <a:lnTo>
                    <a:pt x="102260" y="411861"/>
                  </a:lnTo>
                  <a:lnTo>
                    <a:pt x="104114" y="400685"/>
                  </a:lnTo>
                  <a:close/>
                </a:path>
                <a:path w="296545" h="565784">
                  <a:moveTo>
                    <a:pt x="110883" y="335216"/>
                  </a:moveTo>
                  <a:lnTo>
                    <a:pt x="108496" y="332625"/>
                  </a:lnTo>
                  <a:lnTo>
                    <a:pt x="102095" y="332625"/>
                  </a:lnTo>
                  <a:lnTo>
                    <a:pt x="99758" y="334772"/>
                  </a:lnTo>
                  <a:lnTo>
                    <a:pt x="99631" y="337845"/>
                  </a:lnTo>
                  <a:lnTo>
                    <a:pt x="99237" y="345617"/>
                  </a:lnTo>
                  <a:lnTo>
                    <a:pt x="98679" y="353580"/>
                  </a:lnTo>
                  <a:lnTo>
                    <a:pt x="97955" y="361683"/>
                  </a:lnTo>
                  <a:lnTo>
                    <a:pt x="97078" y="369925"/>
                  </a:lnTo>
                  <a:lnTo>
                    <a:pt x="96723" y="372986"/>
                  </a:lnTo>
                  <a:lnTo>
                    <a:pt x="98920" y="375742"/>
                  </a:lnTo>
                  <a:lnTo>
                    <a:pt x="110769" y="338289"/>
                  </a:lnTo>
                  <a:lnTo>
                    <a:pt x="110883" y="335216"/>
                  </a:lnTo>
                  <a:close/>
                </a:path>
                <a:path w="296545" h="565784">
                  <a:moveTo>
                    <a:pt x="111023" y="269836"/>
                  </a:moveTo>
                  <a:lnTo>
                    <a:pt x="108534" y="267347"/>
                  </a:lnTo>
                  <a:lnTo>
                    <a:pt x="102374" y="267347"/>
                  </a:lnTo>
                  <a:lnTo>
                    <a:pt x="99885" y="269836"/>
                  </a:lnTo>
                  <a:lnTo>
                    <a:pt x="99885" y="308571"/>
                  </a:lnTo>
                  <a:lnTo>
                    <a:pt x="102374" y="311061"/>
                  </a:lnTo>
                  <a:lnTo>
                    <a:pt x="108534" y="311061"/>
                  </a:lnTo>
                  <a:lnTo>
                    <a:pt x="111023" y="308571"/>
                  </a:lnTo>
                  <a:lnTo>
                    <a:pt x="111023" y="269836"/>
                  </a:lnTo>
                  <a:close/>
                </a:path>
                <a:path w="296545" h="565784">
                  <a:moveTo>
                    <a:pt x="111023" y="219341"/>
                  </a:moveTo>
                  <a:lnTo>
                    <a:pt x="108534" y="216839"/>
                  </a:lnTo>
                  <a:lnTo>
                    <a:pt x="102374" y="216839"/>
                  </a:lnTo>
                  <a:lnTo>
                    <a:pt x="99885" y="219341"/>
                  </a:lnTo>
                  <a:lnTo>
                    <a:pt x="99885" y="222415"/>
                  </a:lnTo>
                  <a:lnTo>
                    <a:pt x="99885" y="243446"/>
                  </a:lnTo>
                  <a:lnTo>
                    <a:pt x="102374" y="245935"/>
                  </a:lnTo>
                  <a:lnTo>
                    <a:pt x="108534" y="245935"/>
                  </a:lnTo>
                  <a:lnTo>
                    <a:pt x="111023" y="243446"/>
                  </a:lnTo>
                  <a:lnTo>
                    <a:pt x="111023" y="219341"/>
                  </a:lnTo>
                  <a:close/>
                </a:path>
                <a:path w="296545" h="565784">
                  <a:moveTo>
                    <a:pt x="153835" y="538797"/>
                  </a:moveTo>
                  <a:lnTo>
                    <a:pt x="151345" y="536308"/>
                  </a:lnTo>
                  <a:lnTo>
                    <a:pt x="145186" y="536308"/>
                  </a:lnTo>
                  <a:lnTo>
                    <a:pt x="142697" y="538797"/>
                  </a:lnTo>
                  <a:lnTo>
                    <a:pt x="142697" y="541870"/>
                  </a:lnTo>
                  <a:lnTo>
                    <a:pt x="142697" y="562952"/>
                  </a:lnTo>
                  <a:lnTo>
                    <a:pt x="145186" y="565442"/>
                  </a:lnTo>
                  <a:lnTo>
                    <a:pt x="151345" y="565442"/>
                  </a:lnTo>
                  <a:lnTo>
                    <a:pt x="153835" y="562952"/>
                  </a:lnTo>
                  <a:lnTo>
                    <a:pt x="153835" y="538797"/>
                  </a:lnTo>
                  <a:close/>
                </a:path>
                <a:path w="296545" h="565784">
                  <a:moveTo>
                    <a:pt x="153835" y="477621"/>
                  </a:moveTo>
                  <a:lnTo>
                    <a:pt x="151345" y="475132"/>
                  </a:lnTo>
                  <a:lnTo>
                    <a:pt x="145186" y="475132"/>
                  </a:lnTo>
                  <a:lnTo>
                    <a:pt x="142697" y="477621"/>
                  </a:lnTo>
                  <a:lnTo>
                    <a:pt x="142697" y="514362"/>
                  </a:lnTo>
                  <a:lnTo>
                    <a:pt x="145186" y="516864"/>
                  </a:lnTo>
                  <a:lnTo>
                    <a:pt x="151345" y="516864"/>
                  </a:lnTo>
                  <a:lnTo>
                    <a:pt x="153835" y="514362"/>
                  </a:lnTo>
                  <a:lnTo>
                    <a:pt x="153835" y="477621"/>
                  </a:lnTo>
                  <a:close/>
                </a:path>
                <a:path w="296545" h="565784">
                  <a:moveTo>
                    <a:pt x="153835" y="416445"/>
                  </a:moveTo>
                  <a:lnTo>
                    <a:pt x="151345" y="413956"/>
                  </a:lnTo>
                  <a:lnTo>
                    <a:pt x="145186" y="413956"/>
                  </a:lnTo>
                  <a:lnTo>
                    <a:pt x="142697" y="416445"/>
                  </a:lnTo>
                  <a:lnTo>
                    <a:pt x="142697" y="453186"/>
                  </a:lnTo>
                  <a:lnTo>
                    <a:pt x="145186" y="455688"/>
                  </a:lnTo>
                  <a:lnTo>
                    <a:pt x="151345" y="455688"/>
                  </a:lnTo>
                  <a:lnTo>
                    <a:pt x="153835" y="453186"/>
                  </a:lnTo>
                  <a:lnTo>
                    <a:pt x="153835" y="416445"/>
                  </a:lnTo>
                  <a:close/>
                </a:path>
                <a:path w="296545" h="565784">
                  <a:moveTo>
                    <a:pt x="153835" y="355269"/>
                  </a:moveTo>
                  <a:lnTo>
                    <a:pt x="151345" y="352767"/>
                  </a:lnTo>
                  <a:lnTo>
                    <a:pt x="145186" y="352767"/>
                  </a:lnTo>
                  <a:lnTo>
                    <a:pt x="142697" y="355269"/>
                  </a:lnTo>
                  <a:lnTo>
                    <a:pt x="142697" y="392010"/>
                  </a:lnTo>
                  <a:lnTo>
                    <a:pt x="145186" y="394500"/>
                  </a:lnTo>
                  <a:lnTo>
                    <a:pt x="151345" y="394500"/>
                  </a:lnTo>
                  <a:lnTo>
                    <a:pt x="153835" y="392010"/>
                  </a:lnTo>
                  <a:lnTo>
                    <a:pt x="153835" y="355269"/>
                  </a:lnTo>
                  <a:close/>
                </a:path>
                <a:path w="296545" h="565784">
                  <a:moveTo>
                    <a:pt x="153835" y="306679"/>
                  </a:moveTo>
                  <a:lnTo>
                    <a:pt x="151345" y="304190"/>
                  </a:lnTo>
                  <a:lnTo>
                    <a:pt x="145186" y="304190"/>
                  </a:lnTo>
                  <a:lnTo>
                    <a:pt x="142697" y="306679"/>
                  </a:lnTo>
                  <a:lnTo>
                    <a:pt x="142697" y="309753"/>
                  </a:lnTo>
                  <a:lnTo>
                    <a:pt x="142697" y="330835"/>
                  </a:lnTo>
                  <a:lnTo>
                    <a:pt x="145186" y="333324"/>
                  </a:lnTo>
                  <a:lnTo>
                    <a:pt x="151345" y="333324"/>
                  </a:lnTo>
                  <a:lnTo>
                    <a:pt x="153835" y="330835"/>
                  </a:lnTo>
                  <a:lnTo>
                    <a:pt x="153835" y="306679"/>
                  </a:lnTo>
                  <a:close/>
                </a:path>
                <a:path w="296545" h="565784">
                  <a:moveTo>
                    <a:pt x="192227" y="269836"/>
                  </a:moveTo>
                  <a:lnTo>
                    <a:pt x="189738" y="267347"/>
                  </a:lnTo>
                  <a:lnTo>
                    <a:pt x="183578" y="267347"/>
                  </a:lnTo>
                  <a:lnTo>
                    <a:pt x="181089" y="269836"/>
                  </a:lnTo>
                  <a:lnTo>
                    <a:pt x="181089" y="308571"/>
                  </a:lnTo>
                  <a:lnTo>
                    <a:pt x="183578" y="311061"/>
                  </a:lnTo>
                  <a:lnTo>
                    <a:pt x="189738" y="311061"/>
                  </a:lnTo>
                  <a:lnTo>
                    <a:pt x="192227" y="308571"/>
                  </a:lnTo>
                  <a:lnTo>
                    <a:pt x="192227" y="269836"/>
                  </a:lnTo>
                  <a:close/>
                </a:path>
                <a:path w="296545" h="565784">
                  <a:moveTo>
                    <a:pt x="192227" y="219341"/>
                  </a:moveTo>
                  <a:lnTo>
                    <a:pt x="189738" y="216839"/>
                  </a:lnTo>
                  <a:lnTo>
                    <a:pt x="183578" y="216839"/>
                  </a:lnTo>
                  <a:lnTo>
                    <a:pt x="181089" y="219341"/>
                  </a:lnTo>
                  <a:lnTo>
                    <a:pt x="181089" y="222415"/>
                  </a:lnTo>
                  <a:lnTo>
                    <a:pt x="181089" y="243446"/>
                  </a:lnTo>
                  <a:lnTo>
                    <a:pt x="183578" y="245935"/>
                  </a:lnTo>
                  <a:lnTo>
                    <a:pt x="189738" y="245935"/>
                  </a:lnTo>
                  <a:lnTo>
                    <a:pt x="192227" y="243446"/>
                  </a:lnTo>
                  <a:lnTo>
                    <a:pt x="192227" y="219341"/>
                  </a:lnTo>
                  <a:close/>
                </a:path>
                <a:path w="296545" h="565784">
                  <a:moveTo>
                    <a:pt x="195389" y="372986"/>
                  </a:moveTo>
                  <a:lnTo>
                    <a:pt x="192925" y="346303"/>
                  </a:lnTo>
                  <a:lnTo>
                    <a:pt x="192874" y="345617"/>
                  </a:lnTo>
                  <a:lnTo>
                    <a:pt x="192506" y="338289"/>
                  </a:lnTo>
                  <a:lnTo>
                    <a:pt x="192481" y="337845"/>
                  </a:lnTo>
                  <a:lnTo>
                    <a:pt x="192379" y="335216"/>
                  </a:lnTo>
                  <a:lnTo>
                    <a:pt x="192354" y="334772"/>
                  </a:lnTo>
                  <a:lnTo>
                    <a:pt x="190030" y="332625"/>
                  </a:lnTo>
                  <a:lnTo>
                    <a:pt x="183616" y="332625"/>
                  </a:lnTo>
                  <a:lnTo>
                    <a:pt x="181229" y="335216"/>
                  </a:lnTo>
                  <a:lnTo>
                    <a:pt x="181343" y="338289"/>
                  </a:lnTo>
                  <a:lnTo>
                    <a:pt x="187071" y="376440"/>
                  </a:lnTo>
                  <a:lnTo>
                    <a:pt x="193192" y="375742"/>
                  </a:lnTo>
                  <a:lnTo>
                    <a:pt x="195389" y="372986"/>
                  </a:lnTo>
                  <a:close/>
                </a:path>
                <a:path w="296545" h="565784">
                  <a:moveTo>
                    <a:pt x="205867" y="436841"/>
                  </a:moveTo>
                  <a:lnTo>
                    <a:pt x="203746" y="425932"/>
                  </a:lnTo>
                  <a:lnTo>
                    <a:pt x="202260" y="417982"/>
                  </a:lnTo>
                  <a:lnTo>
                    <a:pt x="200850" y="409968"/>
                  </a:lnTo>
                  <a:lnTo>
                    <a:pt x="199009" y="398907"/>
                  </a:lnTo>
                  <a:lnTo>
                    <a:pt x="196138" y="396836"/>
                  </a:lnTo>
                  <a:lnTo>
                    <a:pt x="190068" y="397827"/>
                  </a:lnTo>
                  <a:lnTo>
                    <a:pt x="188010" y="400685"/>
                  </a:lnTo>
                  <a:lnTo>
                    <a:pt x="188493" y="403720"/>
                  </a:lnTo>
                  <a:lnTo>
                    <a:pt x="197866" y="440969"/>
                  </a:lnTo>
                  <a:lnTo>
                    <a:pt x="203911" y="439775"/>
                  </a:lnTo>
                  <a:lnTo>
                    <a:pt x="205867" y="436841"/>
                  </a:lnTo>
                  <a:close/>
                </a:path>
                <a:path w="296545" h="565784">
                  <a:moveTo>
                    <a:pt x="220370" y="500113"/>
                  </a:moveTo>
                  <a:lnTo>
                    <a:pt x="217766" y="489737"/>
                  </a:lnTo>
                  <a:lnTo>
                    <a:pt x="215887" y="481977"/>
                  </a:lnTo>
                  <a:lnTo>
                    <a:pt x="213969" y="473913"/>
                  </a:lnTo>
                  <a:lnTo>
                    <a:pt x="211353" y="462546"/>
                  </a:lnTo>
                  <a:lnTo>
                    <a:pt x="208368" y="460667"/>
                  </a:lnTo>
                  <a:lnTo>
                    <a:pt x="202361" y="462038"/>
                  </a:lnTo>
                  <a:lnTo>
                    <a:pt x="200482" y="465023"/>
                  </a:lnTo>
                  <a:lnTo>
                    <a:pt x="203111" y="476453"/>
                  </a:lnTo>
                  <a:lnTo>
                    <a:pt x="205041" y="484581"/>
                  </a:lnTo>
                  <a:lnTo>
                    <a:pt x="206959" y="492391"/>
                  </a:lnTo>
                  <a:lnTo>
                    <a:pt x="209562" y="502831"/>
                  </a:lnTo>
                  <a:lnTo>
                    <a:pt x="212598" y="504647"/>
                  </a:lnTo>
                  <a:lnTo>
                    <a:pt x="218567" y="503135"/>
                  </a:lnTo>
                  <a:lnTo>
                    <a:pt x="220370" y="500113"/>
                  </a:lnTo>
                  <a:close/>
                </a:path>
                <a:path w="296545" h="565784">
                  <a:moveTo>
                    <a:pt x="233743" y="548640"/>
                  </a:moveTo>
                  <a:lnTo>
                    <a:pt x="230949" y="539381"/>
                  </a:lnTo>
                  <a:lnTo>
                    <a:pt x="227114" y="525576"/>
                  </a:lnTo>
                  <a:lnTo>
                    <a:pt x="224040" y="523836"/>
                  </a:lnTo>
                  <a:lnTo>
                    <a:pt x="218109" y="525487"/>
                  </a:lnTo>
                  <a:lnTo>
                    <a:pt x="216369" y="528561"/>
                  </a:lnTo>
                  <a:lnTo>
                    <a:pt x="217195" y="531520"/>
                  </a:lnTo>
                  <a:lnTo>
                    <a:pt x="220230" y="542455"/>
                  </a:lnTo>
                  <a:lnTo>
                    <a:pt x="223075" y="551865"/>
                  </a:lnTo>
                  <a:lnTo>
                    <a:pt x="226187" y="553529"/>
                  </a:lnTo>
                  <a:lnTo>
                    <a:pt x="232079" y="551751"/>
                  </a:lnTo>
                  <a:lnTo>
                    <a:pt x="233743" y="548640"/>
                  </a:lnTo>
                  <a:close/>
                </a:path>
                <a:path w="296545" h="565784">
                  <a:moveTo>
                    <a:pt x="296519" y="213207"/>
                  </a:moveTo>
                  <a:lnTo>
                    <a:pt x="282409" y="172872"/>
                  </a:lnTo>
                  <a:lnTo>
                    <a:pt x="236931" y="144792"/>
                  </a:lnTo>
                  <a:lnTo>
                    <a:pt x="236728" y="144792"/>
                  </a:lnTo>
                  <a:lnTo>
                    <a:pt x="236931" y="143217"/>
                  </a:lnTo>
                  <a:lnTo>
                    <a:pt x="237058" y="142176"/>
                  </a:lnTo>
                  <a:lnTo>
                    <a:pt x="237058" y="138049"/>
                  </a:lnTo>
                  <a:lnTo>
                    <a:pt x="234873" y="121335"/>
                  </a:lnTo>
                  <a:lnTo>
                    <a:pt x="230860" y="111556"/>
                  </a:lnTo>
                  <a:lnTo>
                    <a:pt x="230860" y="143217"/>
                  </a:lnTo>
                  <a:lnTo>
                    <a:pt x="230682" y="144500"/>
                  </a:lnTo>
                  <a:lnTo>
                    <a:pt x="230759" y="143217"/>
                  </a:lnTo>
                  <a:lnTo>
                    <a:pt x="230860" y="111556"/>
                  </a:lnTo>
                  <a:lnTo>
                    <a:pt x="228688" y="106248"/>
                  </a:lnTo>
                  <a:lnTo>
                    <a:pt x="219113" y="93357"/>
                  </a:lnTo>
                  <a:lnTo>
                    <a:pt x="215125" y="90093"/>
                  </a:lnTo>
                  <a:lnTo>
                    <a:pt x="210273" y="86118"/>
                  </a:lnTo>
                  <a:lnTo>
                    <a:pt x="210997" y="84137"/>
                  </a:lnTo>
                  <a:lnTo>
                    <a:pt x="211239" y="83185"/>
                  </a:lnTo>
                  <a:lnTo>
                    <a:pt x="212572" y="77978"/>
                  </a:lnTo>
                  <a:lnTo>
                    <a:pt x="213423" y="72377"/>
                  </a:lnTo>
                  <a:lnTo>
                    <a:pt x="213537" y="71602"/>
                  </a:lnTo>
                  <a:lnTo>
                    <a:pt x="213868" y="65036"/>
                  </a:lnTo>
                  <a:lnTo>
                    <a:pt x="208762" y="39725"/>
                  </a:lnTo>
                  <a:lnTo>
                    <a:pt x="194830" y="19050"/>
                  </a:lnTo>
                  <a:lnTo>
                    <a:pt x="183095" y="11137"/>
                  </a:lnTo>
                  <a:lnTo>
                    <a:pt x="174155" y="5118"/>
                  </a:lnTo>
                  <a:lnTo>
                    <a:pt x="148831" y="0"/>
                  </a:lnTo>
                  <a:lnTo>
                    <a:pt x="123520" y="5118"/>
                  </a:lnTo>
                  <a:lnTo>
                    <a:pt x="102844" y="19050"/>
                  </a:lnTo>
                  <a:lnTo>
                    <a:pt x="88912" y="39725"/>
                  </a:lnTo>
                  <a:lnTo>
                    <a:pt x="83794" y="65036"/>
                  </a:lnTo>
                  <a:lnTo>
                    <a:pt x="83794" y="73634"/>
                  </a:lnTo>
                  <a:lnTo>
                    <a:pt x="85559" y="81788"/>
                  </a:lnTo>
                  <a:lnTo>
                    <a:pt x="87007" y="85394"/>
                  </a:lnTo>
                  <a:lnTo>
                    <a:pt x="78613" y="91948"/>
                  </a:lnTo>
                  <a:lnTo>
                    <a:pt x="77825" y="92608"/>
                  </a:lnTo>
                  <a:lnTo>
                    <a:pt x="67843" y="105549"/>
                  </a:lnTo>
                  <a:lnTo>
                    <a:pt x="61341" y="120916"/>
                  </a:lnTo>
                  <a:lnTo>
                    <a:pt x="59029" y="138049"/>
                  </a:lnTo>
                  <a:lnTo>
                    <a:pt x="59029" y="142176"/>
                  </a:lnTo>
                  <a:lnTo>
                    <a:pt x="59321" y="144500"/>
                  </a:lnTo>
                  <a:lnTo>
                    <a:pt x="59359" y="144792"/>
                  </a:lnTo>
                  <a:lnTo>
                    <a:pt x="39712" y="150012"/>
                  </a:lnTo>
                  <a:lnTo>
                    <a:pt x="18973" y="165252"/>
                  </a:lnTo>
                  <a:lnTo>
                    <a:pt x="5080" y="186969"/>
                  </a:lnTo>
                  <a:lnTo>
                    <a:pt x="0" y="213207"/>
                  </a:lnTo>
                  <a:lnTo>
                    <a:pt x="5524" y="240550"/>
                  </a:lnTo>
                  <a:lnTo>
                    <a:pt x="20574" y="262877"/>
                  </a:lnTo>
                  <a:lnTo>
                    <a:pt x="42900" y="277926"/>
                  </a:lnTo>
                  <a:lnTo>
                    <a:pt x="70231" y="283438"/>
                  </a:lnTo>
                  <a:lnTo>
                    <a:pt x="73304" y="283438"/>
                  </a:lnTo>
                  <a:lnTo>
                    <a:pt x="75806" y="280936"/>
                  </a:lnTo>
                  <a:lnTo>
                    <a:pt x="75806" y="274789"/>
                  </a:lnTo>
                  <a:lnTo>
                    <a:pt x="73304" y="272288"/>
                  </a:lnTo>
                  <a:lnTo>
                    <a:pt x="70231" y="272288"/>
                  </a:lnTo>
                  <a:lnTo>
                    <a:pt x="58318" y="271094"/>
                  </a:lnTo>
                  <a:lnTo>
                    <a:pt x="21234" y="246240"/>
                  </a:lnTo>
                  <a:lnTo>
                    <a:pt x="11150" y="213207"/>
                  </a:lnTo>
                  <a:lnTo>
                    <a:pt x="15417" y="191147"/>
                  </a:lnTo>
                  <a:lnTo>
                    <a:pt x="27101" y="172872"/>
                  </a:lnTo>
                  <a:lnTo>
                    <a:pt x="44551" y="160058"/>
                  </a:lnTo>
                  <a:lnTo>
                    <a:pt x="66065" y="154343"/>
                  </a:lnTo>
                  <a:lnTo>
                    <a:pt x="72097" y="153924"/>
                  </a:lnTo>
                  <a:lnTo>
                    <a:pt x="72275" y="153924"/>
                  </a:lnTo>
                  <a:lnTo>
                    <a:pt x="71564" y="150012"/>
                  </a:lnTo>
                  <a:lnTo>
                    <a:pt x="71539" y="149872"/>
                  </a:lnTo>
                  <a:lnTo>
                    <a:pt x="70612" y="144792"/>
                  </a:lnTo>
                  <a:lnTo>
                    <a:pt x="70561" y="144500"/>
                  </a:lnTo>
                  <a:lnTo>
                    <a:pt x="70408" y="143217"/>
                  </a:lnTo>
                  <a:lnTo>
                    <a:pt x="70281" y="142176"/>
                  </a:lnTo>
                  <a:lnTo>
                    <a:pt x="70167" y="138049"/>
                  </a:lnTo>
                  <a:lnTo>
                    <a:pt x="72034" y="124218"/>
                  </a:lnTo>
                  <a:lnTo>
                    <a:pt x="72072" y="123888"/>
                  </a:lnTo>
                  <a:lnTo>
                    <a:pt x="77457" y="111175"/>
                  </a:lnTo>
                  <a:lnTo>
                    <a:pt x="85788" y="100380"/>
                  </a:lnTo>
                  <a:lnTo>
                    <a:pt x="96583" y="91948"/>
                  </a:lnTo>
                  <a:lnTo>
                    <a:pt x="100672" y="89496"/>
                  </a:lnTo>
                  <a:lnTo>
                    <a:pt x="100571" y="89242"/>
                  </a:lnTo>
                  <a:lnTo>
                    <a:pt x="97815" y="82372"/>
                  </a:lnTo>
                  <a:lnTo>
                    <a:pt x="96380" y="78828"/>
                  </a:lnTo>
                  <a:lnTo>
                    <a:pt x="95008" y="72377"/>
                  </a:lnTo>
                  <a:lnTo>
                    <a:pt x="104152" y="34912"/>
                  </a:lnTo>
                  <a:lnTo>
                    <a:pt x="137972" y="12230"/>
                  </a:lnTo>
                  <a:lnTo>
                    <a:pt x="148831" y="11137"/>
                  </a:lnTo>
                  <a:lnTo>
                    <a:pt x="159702" y="12230"/>
                  </a:lnTo>
                  <a:lnTo>
                    <a:pt x="193522" y="34912"/>
                  </a:lnTo>
                  <a:lnTo>
                    <a:pt x="202730" y="65036"/>
                  </a:lnTo>
                  <a:lnTo>
                    <a:pt x="202730" y="72377"/>
                  </a:lnTo>
                  <a:lnTo>
                    <a:pt x="201345" y="78828"/>
                  </a:lnTo>
                  <a:lnTo>
                    <a:pt x="201231" y="79362"/>
                  </a:lnTo>
                  <a:lnTo>
                    <a:pt x="196761" y="90093"/>
                  </a:lnTo>
                  <a:lnTo>
                    <a:pt x="200736" y="92608"/>
                  </a:lnTo>
                  <a:lnTo>
                    <a:pt x="211048" y="101066"/>
                  </a:lnTo>
                  <a:lnTo>
                    <a:pt x="218998" y="111747"/>
                  </a:lnTo>
                  <a:lnTo>
                    <a:pt x="224116" y="124218"/>
                  </a:lnTo>
                  <a:lnTo>
                    <a:pt x="225920" y="138049"/>
                  </a:lnTo>
                  <a:lnTo>
                    <a:pt x="225818" y="142176"/>
                  </a:lnTo>
                  <a:lnTo>
                    <a:pt x="225526" y="144500"/>
                  </a:lnTo>
                  <a:lnTo>
                    <a:pt x="223799" y="153924"/>
                  </a:lnTo>
                  <a:lnTo>
                    <a:pt x="230466" y="154343"/>
                  </a:lnTo>
                  <a:lnTo>
                    <a:pt x="230162" y="154343"/>
                  </a:lnTo>
                  <a:lnTo>
                    <a:pt x="252196" y="160058"/>
                  </a:lnTo>
                  <a:lnTo>
                    <a:pt x="251891" y="160058"/>
                  </a:lnTo>
                  <a:lnTo>
                    <a:pt x="269303" y="172732"/>
                  </a:lnTo>
                  <a:lnTo>
                    <a:pt x="278460" y="186969"/>
                  </a:lnTo>
                  <a:lnTo>
                    <a:pt x="281101" y="191147"/>
                  </a:lnTo>
                  <a:lnTo>
                    <a:pt x="285381" y="213207"/>
                  </a:lnTo>
                  <a:lnTo>
                    <a:pt x="284187" y="225120"/>
                  </a:lnTo>
                  <a:lnTo>
                    <a:pt x="259334" y="262204"/>
                  </a:lnTo>
                  <a:lnTo>
                    <a:pt x="226301" y="272288"/>
                  </a:lnTo>
                  <a:lnTo>
                    <a:pt x="223215" y="272288"/>
                  </a:lnTo>
                  <a:lnTo>
                    <a:pt x="220726" y="274789"/>
                  </a:lnTo>
                  <a:lnTo>
                    <a:pt x="220726" y="280936"/>
                  </a:lnTo>
                  <a:lnTo>
                    <a:pt x="223215" y="283438"/>
                  </a:lnTo>
                  <a:lnTo>
                    <a:pt x="226301" y="283438"/>
                  </a:lnTo>
                  <a:lnTo>
                    <a:pt x="253644" y="277926"/>
                  </a:lnTo>
                  <a:lnTo>
                    <a:pt x="275958" y="262877"/>
                  </a:lnTo>
                  <a:lnTo>
                    <a:pt x="291007" y="240550"/>
                  </a:lnTo>
                  <a:lnTo>
                    <a:pt x="296519" y="21320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0" name="object 140"/>
          <p:cNvGrpSpPr/>
          <p:nvPr/>
        </p:nvGrpSpPr>
        <p:grpSpPr>
          <a:xfrm>
            <a:off x="7002257" y="4683312"/>
            <a:ext cx="572135" cy="767080"/>
            <a:chOff x="7002257" y="4683312"/>
            <a:chExt cx="572135" cy="767080"/>
          </a:xfrm>
        </p:grpSpPr>
        <p:sp>
          <p:nvSpPr>
            <p:cNvPr id="141" name="object 141"/>
            <p:cNvSpPr/>
            <p:nvPr/>
          </p:nvSpPr>
          <p:spPr>
            <a:xfrm>
              <a:off x="7002257" y="4683312"/>
              <a:ext cx="564515" cy="714375"/>
            </a:xfrm>
            <a:custGeom>
              <a:avLst/>
              <a:gdLst/>
              <a:ahLst/>
              <a:cxnLst/>
              <a:rect l="l" t="t" r="r" b="b"/>
              <a:pathLst>
                <a:path w="564515" h="714375">
                  <a:moveTo>
                    <a:pt x="121145" y="0"/>
                  </a:moveTo>
                  <a:lnTo>
                    <a:pt x="2590" y="0"/>
                  </a:lnTo>
                  <a:lnTo>
                    <a:pt x="0" y="2590"/>
                  </a:lnTo>
                  <a:lnTo>
                    <a:pt x="0" y="8978"/>
                  </a:lnTo>
                  <a:lnTo>
                    <a:pt x="2590" y="11569"/>
                  </a:lnTo>
                  <a:lnTo>
                    <a:pt x="5791" y="11569"/>
                  </a:lnTo>
                  <a:lnTo>
                    <a:pt x="121145" y="11569"/>
                  </a:lnTo>
                  <a:lnTo>
                    <a:pt x="164004" y="20219"/>
                  </a:lnTo>
                  <a:lnTo>
                    <a:pt x="198996" y="43815"/>
                  </a:lnTo>
                  <a:lnTo>
                    <a:pt x="222602" y="78817"/>
                  </a:lnTo>
                  <a:lnTo>
                    <a:pt x="231254" y="121678"/>
                  </a:lnTo>
                  <a:lnTo>
                    <a:pt x="231254" y="592582"/>
                  </a:lnTo>
                  <a:lnTo>
                    <a:pt x="240815" y="639940"/>
                  </a:lnTo>
                  <a:lnTo>
                    <a:pt x="266888" y="678613"/>
                  </a:lnTo>
                  <a:lnTo>
                    <a:pt x="305561" y="704687"/>
                  </a:lnTo>
                  <a:lnTo>
                    <a:pt x="352920" y="714248"/>
                  </a:lnTo>
                  <a:lnTo>
                    <a:pt x="561378" y="714248"/>
                  </a:lnTo>
                  <a:lnTo>
                    <a:pt x="563968" y="711669"/>
                  </a:lnTo>
                  <a:lnTo>
                    <a:pt x="563968" y="705269"/>
                  </a:lnTo>
                  <a:lnTo>
                    <a:pt x="561378" y="702678"/>
                  </a:lnTo>
                  <a:lnTo>
                    <a:pt x="352920" y="702678"/>
                  </a:lnTo>
                  <a:lnTo>
                    <a:pt x="330728" y="700443"/>
                  </a:lnTo>
                  <a:lnTo>
                    <a:pt x="291367" y="683883"/>
                  </a:lnTo>
                  <a:lnTo>
                    <a:pt x="261619" y="654134"/>
                  </a:lnTo>
                  <a:lnTo>
                    <a:pt x="245058" y="614774"/>
                  </a:lnTo>
                  <a:lnTo>
                    <a:pt x="242824" y="592582"/>
                  </a:lnTo>
                  <a:lnTo>
                    <a:pt x="242824" y="121678"/>
                  </a:lnTo>
                  <a:lnTo>
                    <a:pt x="233255" y="74312"/>
                  </a:lnTo>
                  <a:lnTo>
                    <a:pt x="207178" y="35636"/>
                  </a:lnTo>
                  <a:lnTo>
                    <a:pt x="168503" y="9561"/>
                  </a:lnTo>
                  <a:lnTo>
                    <a:pt x="121145" y="0"/>
                  </a:lnTo>
                  <a:close/>
                </a:path>
              </a:pathLst>
            </a:custGeom>
            <a:solidFill>
              <a:srgbClr val="89B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2" name="object 14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479650" y="5332792"/>
              <a:ext cx="94703" cy="117195"/>
            </a:xfrm>
            <a:prstGeom prst="rect">
              <a:avLst/>
            </a:prstGeom>
          </p:spPr>
        </p:pic>
      </p:grpSp>
      <p:sp>
        <p:nvSpPr>
          <p:cNvPr id="143" name="object 143"/>
          <p:cNvSpPr/>
          <p:nvPr/>
        </p:nvSpPr>
        <p:spPr>
          <a:xfrm>
            <a:off x="7631671" y="4282668"/>
            <a:ext cx="326390" cy="1647189"/>
          </a:xfrm>
          <a:custGeom>
            <a:avLst/>
            <a:gdLst/>
            <a:ahLst/>
            <a:cxnLst/>
            <a:rect l="l" t="t" r="r" b="b"/>
            <a:pathLst>
              <a:path w="326390" h="1647189">
                <a:moveTo>
                  <a:pt x="219938" y="33528"/>
                </a:moveTo>
                <a:lnTo>
                  <a:pt x="216687" y="30264"/>
                </a:lnTo>
                <a:lnTo>
                  <a:pt x="208648" y="30264"/>
                </a:lnTo>
                <a:lnTo>
                  <a:pt x="205384" y="33528"/>
                </a:lnTo>
                <a:lnTo>
                  <a:pt x="205384" y="37541"/>
                </a:lnTo>
                <a:lnTo>
                  <a:pt x="205384" y="137210"/>
                </a:lnTo>
                <a:lnTo>
                  <a:pt x="208648" y="140474"/>
                </a:lnTo>
                <a:lnTo>
                  <a:pt x="216687" y="140474"/>
                </a:lnTo>
                <a:lnTo>
                  <a:pt x="219938" y="137210"/>
                </a:lnTo>
                <a:lnTo>
                  <a:pt x="219938" y="33528"/>
                </a:lnTo>
                <a:close/>
              </a:path>
              <a:path w="326390" h="1647189">
                <a:moveTo>
                  <a:pt x="263652" y="973162"/>
                </a:moveTo>
                <a:lnTo>
                  <a:pt x="260388" y="969911"/>
                </a:lnTo>
                <a:lnTo>
                  <a:pt x="252361" y="969911"/>
                </a:lnTo>
                <a:lnTo>
                  <a:pt x="249097" y="973162"/>
                </a:lnTo>
                <a:lnTo>
                  <a:pt x="249097" y="977188"/>
                </a:lnTo>
                <a:lnTo>
                  <a:pt x="249097" y="1076858"/>
                </a:lnTo>
                <a:lnTo>
                  <a:pt x="252361" y="1080109"/>
                </a:lnTo>
                <a:lnTo>
                  <a:pt x="260388" y="1080109"/>
                </a:lnTo>
                <a:lnTo>
                  <a:pt x="263652" y="1076858"/>
                </a:lnTo>
                <a:lnTo>
                  <a:pt x="263652" y="973162"/>
                </a:lnTo>
                <a:close/>
              </a:path>
              <a:path w="326390" h="1647189">
                <a:moveTo>
                  <a:pt x="263652" y="503339"/>
                </a:moveTo>
                <a:lnTo>
                  <a:pt x="260388" y="500087"/>
                </a:lnTo>
                <a:lnTo>
                  <a:pt x="252361" y="500087"/>
                </a:lnTo>
                <a:lnTo>
                  <a:pt x="249097" y="503339"/>
                </a:lnTo>
                <a:lnTo>
                  <a:pt x="249097" y="507365"/>
                </a:lnTo>
                <a:lnTo>
                  <a:pt x="249097" y="788530"/>
                </a:lnTo>
                <a:lnTo>
                  <a:pt x="252361" y="791781"/>
                </a:lnTo>
                <a:lnTo>
                  <a:pt x="260388" y="791781"/>
                </a:lnTo>
                <a:lnTo>
                  <a:pt x="263652" y="788530"/>
                </a:lnTo>
                <a:lnTo>
                  <a:pt x="263652" y="503339"/>
                </a:lnTo>
                <a:close/>
              </a:path>
              <a:path w="326390" h="1647189">
                <a:moveTo>
                  <a:pt x="282460" y="945515"/>
                </a:moveTo>
                <a:lnTo>
                  <a:pt x="43649" y="945515"/>
                </a:lnTo>
                <a:lnTo>
                  <a:pt x="43649" y="958215"/>
                </a:lnTo>
                <a:lnTo>
                  <a:pt x="282460" y="958215"/>
                </a:lnTo>
                <a:lnTo>
                  <a:pt x="282460" y="945515"/>
                </a:lnTo>
                <a:close/>
              </a:path>
              <a:path w="326390" h="1647189">
                <a:moveTo>
                  <a:pt x="326123" y="839279"/>
                </a:moveTo>
                <a:lnTo>
                  <a:pt x="325374" y="837577"/>
                </a:lnTo>
                <a:lnTo>
                  <a:pt x="319773" y="832408"/>
                </a:lnTo>
                <a:lnTo>
                  <a:pt x="319773" y="832053"/>
                </a:lnTo>
                <a:lnTo>
                  <a:pt x="319392" y="832053"/>
                </a:lnTo>
                <a:lnTo>
                  <a:pt x="313423" y="826541"/>
                </a:lnTo>
                <a:lnTo>
                  <a:pt x="313423" y="846607"/>
                </a:lnTo>
                <a:lnTo>
                  <a:pt x="313423" y="917486"/>
                </a:lnTo>
                <a:lnTo>
                  <a:pt x="311556" y="919264"/>
                </a:lnTo>
                <a:lnTo>
                  <a:pt x="296278" y="919264"/>
                </a:lnTo>
                <a:lnTo>
                  <a:pt x="296278" y="933818"/>
                </a:lnTo>
                <a:lnTo>
                  <a:pt x="283603" y="945908"/>
                </a:lnTo>
                <a:lnTo>
                  <a:pt x="282905" y="947559"/>
                </a:lnTo>
                <a:lnTo>
                  <a:pt x="282905" y="1080173"/>
                </a:lnTo>
                <a:lnTo>
                  <a:pt x="162864" y="1611579"/>
                </a:lnTo>
                <a:lnTo>
                  <a:pt x="43218" y="1080173"/>
                </a:lnTo>
                <a:lnTo>
                  <a:pt x="43218" y="947559"/>
                </a:lnTo>
                <a:lnTo>
                  <a:pt x="42519" y="945908"/>
                </a:lnTo>
                <a:lnTo>
                  <a:pt x="29832" y="933818"/>
                </a:lnTo>
                <a:lnTo>
                  <a:pt x="296278" y="933818"/>
                </a:lnTo>
                <a:lnTo>
                  <a:pt x="296278" y="919264"/>
                </a:lnTo>
                <a:lnTo>
                  <a:pt x="14554" y="919264"/>
                </a:lnTo>
                <a:lnTo>
                  <a:pt x="12700" y="917486"/>
                </a:lnTo>
                <a:lnTo>
                  <a:pt x="12700" y="846607"/>
                </a:lnTo>
                <a:lnTo>
                  <a:pt x="313423" y="846607"/>
                </a:lnTo>
                <a:lnTo>
                  <a:pt x="313423" y="826541"/>
                </a:lnTo>
                <a:lnTo>
                  <a:pt x="300647" y="814730"/>
                </a:lnTo>
                <a:lnTo>
                  <a:pt x="300647" y="832053"/>
                </a:lnTo>
                <a:lnTo>
                  <a:pt x="25654" y="832053"/>
                </a:lnTo>
                <a:lnTo>
                  <a:pt x="46901" y="812711"/>
                </a:lnTo>
                <a:lnTo>
                  <a:pt x="48615" y="811136"/>
                </a:lnTo>
                <a:lnTo>
                  <a:pt x="278028" y="811136"/>
                </a:lnTo>
                <a:lnTo>
                  <a:pt x="300647" y="832053"/>
                </a:lnTo>
                <a:lnTo>
                  <a:pt x="300647" y="814730"/>
                </a:lnTo>
                <a:lnTo>
                  <a:pt x="298462" y="812711"/>
                </a:lnTo>
                <a:lnTo>
                  <a:pt x="288810" y="803808"/>
                </a:lnTo>
                <a:lnTo>
                  <a:pt x="288810" y="801700"/>
                </a:lnTo>
                <a:lnTo>
                  <a:pt x="288810" y="800011"/>
                </a:lnTo>
                <a:lnTo>
                  <a:pt x="288810" y="493014"/>
                </a:lnTo>
                <a:lnTo>
                  <a:pt x="288810" y="488645"/>
                </a:lnTo>
                <a:lnTo>
                  <a:pt x="288759" y="486664"/>
                </a:lnTo>
                <a:lnTo>
                  <a:pt x="288302" y="485571"/>
                </a:lnTo>
                <a:lnTo>
                  <a:pt x="288239" y="485432"/>
                </a:lnTo>
                <a:lnTo>
                  <a:pt x="288137" y="485190"/>
                </a:lnTo>
                <a:lnTo>
                  <a:pt x="286905" y="483984"/>
                </a:lnTo>
                <a:lnTo>
                  <a:pt x="284365" y="481736"/>
                </a:lnTo>
                <a:lnTo>
                  <a:pt x="277241" y="476288"/>
                </a:lnTo>
                <a:lnTo>
                  <a:pt x="276174" y="475615"/>
                </a:lnTo>
                <a:lnTo>
                  <a:pt x="276174" y="491426"/>
                </a:lnTo>
                <a:lnTo>
                  <a:pt x="276110" y="798436"/>
                </a:lnTo>
                <a:lnTo>
                  <a:pt x="49999" y="798436"/>
                </a:lnTo>
                <a:lnTo>
                  <a:pt x="49999" y="492810"/>
                </a:lnTo>
                <a:lnTo>
                  <a:pt x="49999" y="491210"/>
                </a:lnTo>
                <a:lnTo>
                  <a:pt x="82613" y="470992"/>
                </a:lnTo>
                <a:lnTo>
                  <a:pt x="84035" y="470382"/>
                </a:lnTo>
                <a:lnTo>
                  <a:pt x="85153" y="469290"/>
                </a:lnTo>
                <a:lnTo>
                  <a:pt x="87134" y="465162"/>
                </a:lnTo>
                <a:lnTo>
                  <a:pt x="89852" y="459473"/>
                </a:lnTo>
                <a:lnTo>
                  <a:pt x="89916" y="459333"/>
                </a:lnTo>
                <a:lnTo>
                  <a:pt x="128308" y="379107"/>
                </a:lnTo>
                <a:lnTo>
                  <a:pt x="130556" y="374396"/>
                </a:lnTo>
                <a:lnTo>
                  <a:pt x="138887" y="374396"/>
                </a:lnTo>
                <a:lnTo>
                  <a:pt x="99999" y="455701"/>
                </a:lnTo>
                <a:lnTo>
                  <a:pt x="100063" y="456247"/>
                </a:lnTo>
                <a:lnTo>
                  <a:pt x="100190" y="457327"/>
                </a:lnTo>
                <a:lnTo>
                  <a:pt x="100304" y="458317"/>
                </a:lnTo>
                <a:lnTo>
                  <a:pt x="103428" y="462140"/>
                </a:lnTo>
                <a:lnTo>
                  <a:pt x="105930" y="462965"/>
                </a:lnTo>
                <a:lnTo>
                  <a:pt x="108127" y="462419"/>
                </a:lnTo>
                <a:lnTo>
                  <a:pt x="119799" y="459879"/>
                </a:lnTo>
                <a:lnTo>
                  <a:pt x="125793" y="458952"/>
                </a:lnTo>
                <a:lnTo>
                  <a:pt x="132359" y="457949"/>
                </a:lnTo>
                <a:lnTo>
                  <a:pt x="144653" y="456819"/>
                </a:lnTo>
                <a:lnTo>
                  <a:pt x="141782" y="456819"/>
                </a:lnTo>
                <a:lnTo>
                  <a:pt x="160883" y="456247"/>
                </a:lnTo>
                <a:lnTo>
                  <a:pt x="178231" y="456819"/>
                </a:lnTo>
                <a:lnTo>
                  <a:pt x="177482" y="456819"/>
                </a:lnTo>
                <a:lnTo>
                  <a:pt x="192481" y="458317"/>
                </a:lnTo>
                <a:lnTo>
                  <a:pt x="192303" y="458317"/>
                </a:lnTo>
                <a:lnTo>
                  <a:pt x="205740" y="460552"/>
                </a:lnTo>
                <a:lnTo>
                  <a:pt x="218236" y="463461"/>
                </a:lnTo>
                <a:lnTo>
                  <a:pt x="220624" y="464096"/>
                </a:lnTo>
                <a:lnTo>
                  <a:pt x="223177" y="463283"/>
                </a:lnTo>
                <a:lnTo>
                  <a:pt x="225831" y="460070"/>
                </a:lnTo>
                <a:lnTo>
                  <a:pt x="226326" y="459473"/>
                </a:lnTo>
                <a:lnTo>
                  <a:pt x="226390" y="458952"/>
                </a:lnTo>
                <a:lnTo>
                  <a:pt x="226517" y="457949"/>
                </a:lnTo>
                <a:lnTo>
                  <a:pt x="226593" y="457327"/>
                </a:lnTo>
                <a:lnTo>
                  <a:pt x="226656" y="456819"/>
                </a:lnTo>
                <a:lnTo>
                  <a:pt x="214134" y="430657"/>
                </a:lnTo>
                <a:lnTo>
                  <a:pt x="214134" y="460070"/>
                </a:lnTo>
                <a:lnTo>
                  <a:pt x="212305" y="456247"/>
                </a:lnTo>
                <a:lnTo>
                  <a:pt x="214045" y="459879"/>
                </a:lnTo>
                <a:lnTo>
                  <a:pt x="214134" y="460070"/>
                </a:lnTo>
                <a:lnTo>
                  <a:pt x="214134" y="430657"/>
                </a:lnTo>
                <a:lnTo>
                  <a:pt x="208432" y="418731"/>
                </a:lnTo>
                <a:lnTo>
                  <a:pt x="208432" y="448157"/>
                </a:lnTo>
                <a:lnTo>
                  <a:pt x="203987" y="447395"/>
                </a:lnTo>
                <a:lnTo>
                  <a:pt x="193725" y="445693"/>
                </a:lnTo>
                <a:lnTo>
                  <a:pt x="177952" y="444119"/>
                </a:lnTo>
                <a:lnTo>
                  <a:pt x="160883" y="443547"/>
                </a:lnTo>
                <a:lnTo>
                  <a:pt x="142176" y="444119"/>
                </a:lnTo>
                <a:lnTo>
                  <a:pt x="144259" y="444119"/>
                </a:lnTo>
                <a:lnTo>
                  <a:pt x="130810" y="445350"/>
                </a:lnTo>
                <a:lnTo>
                  <a:pt x="118097" y="447306"/>
                </a:lnTo>
                <a:lnTo>
                  <a:pt x="150723" y="379107"/>
                </a:lnTo>
                <a:lnTo>
                  <a:pt x="175399" y="379107"/>
                </a:lnTo>
                <a:lnTo>
                  <a:pt x="208432" y="448157"/>
                </a:lnTo>
                <a:lnTo>
                  <a:pt x="208432" y="418731"/>
                </a:lnTo>
                <a:lnTo>
                  <a:pt x="187223" y="374396"/>
                </a:lnTo>
                <a:lnTo>
                  <a:pt x="195554" y="374396"/>
                </a:lnTo>
                <a:lnTo>
                  <a:pt x="241630" y="470687"/>
                </a:lnTo>
                <a:lnTo>
                  <a:pt x="242773" y="471792"/>
                </a:lnTo>
                <a:lnTo>
                  <a:pt x="276174" y="491426"/>
                </a:lnTo>
                <a:lnTo>
                  <a:pt x="276174" y="475615"/>
                </a:lnTo>
                <a:lnTo>
                  <a:pt x="265557" y="468896"/>
                </a:lnTo>
                <a:lnTo>
                  <a:pt x="260896" y="466572"/>
                </a:lnTo>
                <a:lnTo>
                  <a:pt x="251498" y="461886"/>
                </a:lnTo>
                <a:lnTo>
                  <a:pt x="250964" y="460756"/>
                </a:lnTo>
                <a:lnTo>
                  <a:pt x="211899" y="379107"/>
                </a:lnTo>
                <a:lnTo>
                  <a:pt x="209397" y="373888"/>
                </a:lnTo>
                <a:lnTo>
                  <a:pt x="209397" y="370014"/>
                </a:lnTo>
                <a:lnTo>
                  <a:pt x="209397" y="366407"/>
                </a:lnTo>
                <a:lnTo>
                  <a:pt x="209397" y="309092"/>
                </a:lnTo>
                <a:lnTo>
                  <a:pt x="208851" y="307771"/>
                </a:lnTo>
                <a:lnTo>
                  <a:pt x="208851" y="372757"/>
                </a:lnTo>
                <a:lnTo>
                  <a:pt x="203047" y="372757"/>
                </a:lnTo>
                <a:lnTo>
                  <a:pt x="201815" y="372757"/>
                </a:lnTo>
                <a:lnTo>
                  <a:pt x="203047" y="372173"/>
                </a:lnTo>
                <a:lnTo>
                  <a:pt x="208572" y="372173"/>
                </a:lnTo>
                <a:lnTo>
                  <a:pt x="208851" y="372757"/>
                </a:lnTo>
                <a:lnTo>
                  <a:pt x="208851" y="307771"/>
                </a:lnTo>
                <a:lnTo>
                  <a:pt x="208724" y="307454"/>
                </a:lnTo>
                <a:lnTo>
                  <a:pt x="206349" y="305092"/>
                </a:lnTo>
                <a:lnTo>
                  <a:pt x="204724" y="304419"/>
                </a:lnTo>
                <a:lnTo>
                  <a:pt x="187299" y="304419"/>
                </a:lnTo>
                <a:lnTo>
                  <a:pt x="187299" y="223951"/>
                </a:lnTo>
                <a:lnTo>
                  <a:pt x="248907" y="140665"/>
                </a:lnTo>
                <a:lnTo>
                  <a:pt x="249377" y="139306"/>
                </a:lnTo>
                <a:lnTo>
                  <a:pt x="249389" y="12700"/>
                </a:lnTo>
                <a:lnTo>
                  <a:pt x="249389" y="4673"/>
                </a:lnTo>
                <a:lnTo>
                  <a:pt x="248704" y="3035"/>
                </a:lnTo>
                <a:lnTo>
                  <a:pt x="246341" y="673"/>
                </a:lnTo>
                <a:lnTo>
                  <a:pt x="244703" y="0"/>
                </a:lnTo>
                <a:lnTo>
                  <a:pt x="236689" y="0"/>
                </a:lnTo>
                <a:lnTo>
                  <a:pt x="236689" y="12700"/>
                </a:lnTo>
                <a:lnTo>
                  <a:pt x="236689" y="135826"/>
                </a:lnTo>
                <a:lnTo>
                  <a:pt x="175044" y="219163"/>
                </a:lnTo>
                <a:lnTo>
                  <a:pt x="174599" y="220497"/>
                </a:lnTo>
                <a:lnTo>
                  <a:pt x="174599" y="312432"/>
                </a:lnTo>
                <a:lnTo>
                  <a:pt x="175285" y="314071"/>
                </a:lnTo>
                <a:lnTo>
                  <a:pt x="177647" y="316433"/>
                </a:lnTo>
                <a:lnTo>
                  <a:pt x="179285" y="317119"/>
                </a:lnTo>
                <a:lnTo>
                  <a:pt x="196697" y="317119"/>
                </a:lnTo>
                <a:lnTo>
                  <a:pt x="196697" y="363918"/>
                </a:lnTo>
                <a:lnTo>
                  <a:pt x="129425" y="363918"/>
                </a:lnTo>
                <a:lnTo>
                  <a:pt x="129425" y="317119"/>
                </a:lnTo>
                <a:lnTo>
                  <a:pt x="146837" y="317119"/>
                </a:lnTo>
                <a:lnTo>
                  <a:pt x="148475" y="316433"/>
                </a:lnTo>
                <a:lnTo>
                  <a:pt x="150837" y="314071"/>
                </a:lnTo>
                <a:lnTo>
                  <a:pt x="151511" y="312432"/>
                </a:lnTo>
                <a:lnTo>
                  <a:pt x="151511" y="218020"/>
                </a:lnTo>
                <a:lnTo>
                  <a:pt x="151053" y="216662"/>
                </a:lnTo>
                <a:lnTo>
                  <a:pt x="89471" y="135826"/>
                </a:lnTo>
                <a:lnTo>
                  <a:pt x="89433" y="12700"/>
                </a:lnTo>
                <a:lnTo>
                  <a:pt x="236689" y="12700"/>
                </a:lnTo>
                <a:lnTo>
                  <a:pt x="236689" y="0"/>
                </a:lnTo>
                <a:lnTo>
                  <a:pt x="81419" y="0"/>
                </a:lnTo>
                <a:lnTo>
                  <a:pt x="79781" y="673"/>
                </a:lnTo>
                <a:lnTo>
                  <a:pt x="77419" y="3035"/>
                </a:lnTo>
                <a:lnTo>
                  <a:pt x="76733" y="4673"/>
                </a:lnTo>
                <a:lnTo>
                  <a:pt x="76733" y="139306"/>
                </a:lnTo>
                <a:lnTo>
                  <a:pt x="77190" y="140665"/>
                </a:lnTo>
                <a:lnTo>
                  <a:pt x="138811" y="221551"/>
                </a:lnTo>
                <a:lnTo>
                  <a:pt x="138811" y="304419"/>
                </a:lnTo>
                <a:lnTo>
                  <a:pt x="121399" y="304419"/>
                </a:lnTo>
                <a:lnTo>
                  <a:pt x="119761" y="305092"/>
                </a:lnTo>
                <a:lnTo>
                  <a:pt x="117398" y="307454"/>
                </a:lnTo>
                <a:lnTo>
                  <a:pt x="116725" y="309092"/>
                </a:lnTo>
                <a:lnTo>
                  <a:pt x="116725" y="373888"/>
                </a:lnTo>
                <a:lnTo>
                  <a:pt x="75272" y="460552"/>
                </a:lnTo>
                <a:lnTo>
                  <a:pt x="41529" y="481736"/>
                </a:lnTo>
                <a:lnTo>
                  <a:pt x="40208" y="483031"/>
                </a:lnTo>
                <a:lnTo>
                  <a:pt x="40208" y="801700"/>
                </a:lnTo>
                <a:lnTo>
                  <a:pt x="38582" y="803122"/>
                </a:lnTo>
                <a:lnTo>
                  <a:pt x="40132" y="801700"/>
                </a:lnTo>
                <a:lnTo>
                  <a:pt x="40208" y="483031"/>
                </a:lnTo>
                <a:lnTo>
                  <a:pt x="38950" y="484263"/>
                </a:lnTo>
                <a:lnTo>
                  <a:pt x="37896" y="485432"/>
                </a:lnTo>
                <a:lnTo>
                  <a:pt x="37414" y="486664"/>
                </a:lnTo>
                <a:lnTo>
                  <a:pt x="37299" y="804278"/>
                </a:lnTo>
                <a:lnTo>
                  <a:pt x="6794" y="832053"/>
                </a:lnTo>
                <a:lnTo>
                  <a:pt x="6350" y="832053"/>
                </a:lnTo>
                <a:lnTo>
                  <a:pt x="6350" y="832472"/>
                </a:lnTo>
                <a:lnTo>
                  <a:pt x="736" y="837577"/>
                </a:lnTo>
                <a:lnTo>
                  <a:pt x="0" y="839279"/>
                </a:lnTo>
                <a:lnTo>
                  <a:pt x="0" y="921956"/>
                </a:lnTo>
                <a:lnTo>
                  <a:pt x="711" y="923607"/>
                </a:lnTo>
                <a:lnTo>
                  <a:pt x="6350" y="928992"/>
                </a:lnTo>
                <a:lnTo>
                  <a:pt x="6350" y="933818"/>
                </a:lnTo>
                <a:lnTo>
                  <a:pt x="11417" y="933818"/>
                </a:lnTo>
                <a:lnTo>
                  <a:pt x="30518" y="952017"/>
                </a:lnTo>
                <a:lnTo>
                  <a:pt x="30518" y="1080871"/>
                </a:lnTo>
                <a:lnTo>
                  <a:pt x="30670" y="1082268"/>
                </a:lnTo>
                <a:lnTo>
                  <a:pt x="157302" y="1644738"/>
                </a:lnTo>
                <a:lnTo>
                  <a:pt x="159880" y="1646796"/>
                </a:lnTo>
                <a:lnTo>
                  <a:pt x="165823" y="1646796"/>
                </a:lnTo>
                <a:lnTo>
                  <a:pt x="168389" y="1644738"/>
                </a:lnTo>
                <a:lnTo>
                  <a:pt x="175882" y="1611579"/>
                </a:lnTo>
                <a:lnTo>
                  <a:pt x="295440" y="1082268"/>
                </a:lnTo>
                <a:lnTo>
                  <a:pt x="295605" y="1080871"/>
                </a:lnTo>
                <a:lnTo>
                  <a:pt x="295605" y="952017"/>
                </a:lnTo>
                <a:lnTo>
                  <a:pt x="314693" y="933818"/>
                </a:lnTo>
                <a:lnTo>
                  <a:pt x="319773" y="933818"/>
                </a:lnTo>
                <a:lnTo>
                  <a:pt x="319773" y="928992"/>
                </a:lnTo>
                <a:lnTo>
                  <a:pt x="325412" y="923607"/>
                </a:lnTo>
                <a:lnTo>
                  <a:pt x="326123" y="921956"/>
                </a:lnTo>
                <a:lnTo>
                  <a:pt x="326123" y="8392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9998" y="5235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876305"/>
            <a:ext cx="4752975" cy="180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ŹRÓDŁA </a:t>
            </a:r>
            <a:r>
              <a:rPr sz="1100" spc="-10" dirty="0">
                <a:latin typeface="TT Supermolot Bold"/>
                <a:cs typeface="TT Supermolot Bold"/>
              </a:rPr>
              <a:t>DANYCH</a:t>
            </a:r>
            <a:endParaRPr sz="1100">
              <a:latin typeface="TT Supermolot Bold"/>
              <a:cs typeface="TT Supermolot Bold"/>
            </a:endParaRPr>
          </a:p>
          <a:p>
            <a:pPr marL="120650" marR="13335" indent="-107950">
              <a:lnSpc>
                <a:spcPct val="125000"/>
              </a:lnSpc>
              <a:spcBef>
                <a:spcPts val="730"/>
              </a:spcBef>
              <a:buAutoNum type="arabicPeriod"/>
              <a:tabLst>
                <a:tab pos="12065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Szkoła Wodorowa, Wydawca Urząd Marszałkowski Województwa </a:t>
            </a:r>
            <a:r>
              <a:rPr sz="1000" spc="-10" dirty="0">
                <a:latin typeface="TT Supermolot Regular"/>
                <a:cs typeface="TT Supermolot Regular"/>
              </a:rPr>
              <a:t>Wielkopolskiego, </a:t>
            </a:r>
            <a:r>
              <a:rPr sz="1000" dirty="0">
                <a:latin typeface="TT Supermolot Regular"/>
                <a:cs typeface="TT Supermolot Regular"/>
              </a:rPr>
              <a:t>ISBN</a:t>
            </a:r>
            <a:r>
              <a:rPr sz="1000" spc="7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978-83-60782-31-</a:t>
            </a:r>
            <a:r>
              <a:rPr sz="1000" spc="-25" dirty="0">
                <a:latin typeface="TT Supermolot Regular"/>
                <a:cs typeface="TT Supermolot Regular"/>
              </a:rPr>
              <a:t>6,</a:t>
            </a:r>
            <a:endParaRPr sz="1000">
              <a:latin typeface="TT Supermolot Regular"/>
              <a:cs typeface="TT Supermolot Regular"/>
            </a:endParaRPr>
          </a:p>
          <a:p>
            <a:pPr marL="120650">
              <a:lnSpc>
                <a:spcPct val="100000"/>
              </a:lnSpc>
              <a:spcBef>
                <a:spcPts val="300"/>
              </a:spcBef>
            </a:pPr>
            <a:r>
              <a:rPr sz="1000" spc="-10" dirty="0">
                <a:latin typeface="TT Supermolot Regular"/>
                <a:cs typeface="TT Supermolot Regular"/>
              </a:rPr>
              <a:t>https://mh.energy/szkola-wodorowa</a:t>
            </a:r>
            <a:endParaRPr sz="1000">
              <a:latin typeface="TT Supermolot Regular"/>
              <a:cs typeface="TT Supermolot Regular"/>
            </a:endParaRPr>
          </a:p>
          <a:p>
            <a:pPr marL="120650" marR="241935" indent="-108585">
              <a:lnSpc>
                <a:spcPct val="125000"/>
              </a:lnSpc>
              <a:buAutoNum type="arabicPeriod" startAt="2"/>
              <a:tabLst>
                <a:tab pos="12065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Polska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Strategia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roku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2030,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Ministerstwo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Klimatu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Środowiska, </a:t>
            </a:r>
            <a:r>
              <a:rPr sz="1000" dirty="0">
                <a:latin typeface="TT Supermolot Regular"/>
                <a:cs typeface="TT Supermolot Regular"/>
                <a:hlinkClick r:id="rId2"/>
              </a:rPr>
              <a:t>https://www.gov.pl/web/klimat/polska-strategia-wodorowa-do-roku-</a:t>
            </a:r>
            <a:r>
              <a:rPr sz="1000" spc="-20" dirty="0">
                <a:latin typeface="TT Supermolot Regular"/>
                <a:cs typeface="TT Supermolot Regular"/>
                <a:hlinkClick r:id="rId2"/>
              </a:rPr>
              <a:t>2030</a:t>
            </a:r>
            <a:endParaRPr sz="1000">
              <a:latin typeface="TT Supermolot Regular"/>
              <a:cs typeface="TT Supermolot Regular"/>
            </a:endParaRPr>
          </a:p>
          <a:p>
            <a:pPr marL="120650" marR="5080" indent="-107950">
              <a:lnSpc>
                <a:spcPct val="125000"/>
              </a:lnSpc>
              <a:buAutoNum type="arabicPeriod" startAt="2"/>
              <a:tabLst>
                <a:tab pos="120650" algn="l"/>
                <a:tab pos="135255" algn="l"/>
              </a:tabLst>
            </a:pPr>
            <a:r>
              <a:rPr sz="1000" dirty="0">
                <a:latin typeface="TT Supermolot Regular"/>
                <a:cs typeface="TT Supermolot Regular"/>
              </a:rPr>
              <a:t>	Analiza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potencjału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technologii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wodorowych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Polsce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roku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2030 z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perspektywą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2040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roku,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Ministerstwo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Klimatu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Środowiska, </a:t>
            </a:r>
            <a:r>
              <a:rPr sz="1000" dirty="0">
                <a:latin typeface="TT Supermolot Regular"/>
                <a:cs typeface="TT Supermolot Regular"/>
                <a:hlinkClick r:id="rId2"/>
              </a:rPr>
              <a:t>https://www.gov.pl/web/klimat/polska-strategia-wodorowa-do-roku-</a:t>
            </a:r>
            <a:r>
              <a:rPr sz="1000" spc="-20" dirty="0">
                <a:latin typeface="TT Supermolot Regular"/>
                <a:cs typeface="TT Supermolot Regular"/>
                <a:hlinkClick r:id="rId2"/>
              </a:rPr>
              <a:t>2030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13266" y="876305"/>
            <a:ext cx="4832985" cy="2000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MATERIAŁY </a:t>
            </a:r>
            <a:r>
              <a:rPr sz="1100" spc="-10" dirty="0">
                <a:latin typeface="TT Supermolot Bold"/>
                <a:cs typeface="TT Supermolot Bold"/>
              </a:rPr>
              <a:t>UZUPEŁNIAJĄCE</a:t>
            </a:r>
            <a:endParaRPr sz="1100">
              <a:latin typeface="TT Supermolot Bold"/>
              <a:cs typeface="TT Supermolot Bold"/>
            </a:endParaRPr>
          </a:p>
          <a:p>
            <a:pPr marL="120014" indent="-107314">
              <a:lnSpc>
                <a:spcPct val="100000"/>
              </a:lnSpc>
              <a:spcBef>
                <a:spcPts val="1030"/>
              </a:spcBef>
              <a:buAutoNum type="arabicPeriod"/>
              <a:tabLst>
                <a:tab pos="120014" algn="l"/>
              </a:tabLst>
            </a:pPr>
            <a:r>
              <a:rPr sz="1000" spc="-25" dirty="0">
                <a:latin typeface="TT Supermolot Regular"/>
                <a:cs typeface="TT Supermolot Regular"/>
              </a:rPr>
              <a:t>Making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Clean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Electrification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Possible: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30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Years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to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Electrify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the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Global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5" dirty="0">
                <a:latin typeface="TT Supermolot Regular"/>
                <a:cs typeface="TT Supermolot Regular"/>
              </a:rPr>
              <a:t>Economy,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2021,</a:t>
            </a:r>
            <a:endParaRPr sz="1000">
              <a:latin typeface="TT Supermolot Regular"/>
              <a:cs typeface="TT Supermolot Regular"/>
            </a:endParaRPr>
          </a:p>
          <a:p>
            <a:pPr marL="120650">
              <a:lnSpc>
                <a:spcPct val="100000"/>
              </a:lnSpc>
              <a:spcBef>
                <a:spcPts val="300"/>
              </a:spcBef>
            </a:pPr>
            <a:r>
              <a:rPr sz="1000" spc="-30" dirty="0">
                <a:latin typeface="TT Supermolot Regular"/>
                <a:cs typeface="TT Supermolot Regular"/>
              </a:rPr>
              <a:t>Energy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Transitions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Commission</a:t>
            </a:r>
            <a:endParaRPr sz="1000">
              <a:latin typeface="TT Supermolot Regular"/>
              <a:cs typeface="TT Supermolot Regular"/>
            </a:endParaRPr>
          </a:p>
          <a:p>
            <a:pPr marL="120650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TT Supermolot Regular"/>
                <a:cs typeface="TT Supermolot Regular"/>
                <a:hlinkClick r:id="rId3"/>
              </a:rPr>
              <a:t>https://www.energy-transitions.org/publications/making-clean-electricity-</a:t>
            </a:r>
            <a:r>
              <a:rPr sz="1000" spc="-10" dirty="0">
                <a:latin typeface="TT Supermolot Regular"/>
                <a:cs typeface="TT Supermolot Regular"/>
                <a:hlinkClick r:id="rId3"/>
              </a:rPr>
              <a:t>possible/</a:t>
            </a:r>
            <a:endParaRPr sz="1000">
              <a:latin typeface="TT Supermolot Regular"/>
              <a:cs typeface="TT Supermolot Regular"/>
            </a:endParaRPr>
          </a:p>
          <a:p>
            <a:pPr marL="120650" marR="154940" indent="-107950">
              <a:lnSpc>
                <a:spcPct val="125000"/>
              </a:lnSpc>
              <a:buAutoNum type="arabicPeriod" startAt="2"/>
              <a:tabLst>
                <a:tab pos="120650" algn="l"/>
                <a:tab pos="12700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	</a:t>
            </a:r>
            <a:r>
              <a:rPr sz="1000" spc="-25" dirty="0">
                <a:latin typeface="TT Supermolot Regular"/>
                <a:cs typeface="TT Supermolot Regular"/>
              </a:rPr>
              <a:t>Global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35" dirty="0">
                <a:latin typeface="TT Supermolot Regular"/>
                <a:cs typeface="TT Supermolot Regular"/>
              </a:rPr>
              <a:t>Hydrogen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Trade</a:t>
            </a:r>
            <a:r>
              <a:rPr sz="1000" spc="-20" dirty="0">
                <a:latin typeface="TT Supermolot Regular"/>
                <a:cs typeface="TT Supermolot Regular"/>
              </a:rPr>
              <a:t> to </a:t>
            </a:r>
            <a:r>
              <a:rPr sz="1000" spc="-25" dirty="0">
                <a:latin typeface="TT Supermolot Regular"/>
                <a:cs typeface="TT Supermolot Regular"/>
              </a:rPr>
              <a:t>Meet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the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1.5°C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Climate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Goal: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Green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35" dirty="0">
                <a:latin typeface="TT Supermolot Regular"/>
                <a:cs typeface="TT Supermolot Regular"/>
              </a:rPr>
              <a:t>Hydrogen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Cost</a:t>
            </a:r>
            <a:r>
              <a:rPr sz="1000" spc="-20" dirty="0">
                <a:latin typeface="TT Supermolot Regular"/>
                <a:cs typeface="TT Supermolot Regular"/>
              </a:rPr>
              <a:t> and </a:t>
            </a:r>
            <a:r>
              <a:rPr sz="1000" spc="-25" dirty="0">
                <a:latin typeface="TT Supermolot Regular"/>
                <a:cs typeface="TT Supermolot Regular"/>
              </a:rPr>
              <a:t>Po- </a:t>
            </a:r>
            <a:r>
              <a:rPr sz="1000" spc="-30" dirty="0">
                <a:latin typeface="TT Supermolot Regular"/>
                <a:cs typeface="TT Supermolot Regular"/>
              </a:rPr>
              <a:t>tential,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IRENA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2022,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ISBN: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978-92-9260-432-</a:t>
            </a:r>
            <a:r>
              <a:rPr sz="1000" spc="-50" dirty="0">
                <a:latin typeface="TT Supermolot Regular"/>
                <a:cs typeface="TT Supermolot Regular"/>
              </a:rPr>
              <a:t>5</a:t>
            </a:r>
            <a:endParaRPr sz="1000">
              <a:latin typeface="TT Supermolot Regular"/>
              <a:cs typeface="TT Supermolot Regular"/>
            </a:endParaRPr>
          </a:p>
          <a:p>
            <a:pPr marL="120650" marR="104775" indent="-107950">
              <a:lnSpc>
                <a:spcPct val="125000"/>
              </a:lnSpc>
              <a:buAutoNum type="arabicPeriod" startAt="2"/>
              <a:tabLst>
                <a:tab pos="120650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Strategia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rozwoju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Wielkopolski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wodorowej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do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2030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perspektywą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do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2040,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Samorząd </a:t>
            </a:r>
            <a:r>
              <a:rPr sz="1000" spc="-30" dirty="0">
                <a:latin typeface="TT Supermolot Regular"/>
                <a:cs typeface="TT Supermolot Regular"/>
              </a:rPr>
              <a:t>Województwa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Wielkopolskiego,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ISBN: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spc="-40" dirty="0">
                <a:latin typeface="TT Supermolot Regular"/>
                <a:cs typeface="TT Supermolot Regular"/>
              </a:rPr>
              <a:t>978-83-60782-34-</a:t>
            </a:r>
            <a:r>
              <a:rPr sz="1000" spc="-25" dirty="0">
                <a:latin typeface="TT Supermolot Regular"/>
                <a:cs typeface="TT Supermolot Regular"/>
              </a:rPr>
              <a:t>7,</a:t>
            </a:r>
            <a:endParaRPr sz="1000">
              <a:latin typeface="TT Supermolot Regular"/>
              <a:cs typeface="TT Supermolot Regular"/>
            </a:endParaRPr>
          </a:p>
          <a:p>
            <a:pPr marL="120650" marR="5080">
              <a:lnSpc>
                <a:spcPct val="125000"/>
              </a:lnSpc>
            </a:pPr>
            <a:r>
              <a:rPr sz="1000" spc="-25" dirty="0">
                <a:latin typeface="TT Supermolot Regular"/>
                <a:cs typeface="TT Supermolot Regular"/>
                <a:hlinkClick r:id="rId4"/>
              </a:rPr>
              <a:t>http://iw.org.pl/wp-content/uploads/2023/05/Strategia-rozwoju-Wielkopolski-</a:t>
            </a:r>
            <a:r>
              <a:rPr sz="1000" spc="-30" dirty="0">
                <a:latin typeface="TT Supermolot Regular"/>
                <a:cs typeface="TT Supermolot Regular"/>
                <a:hlinkClick r:id="rId4"/>
              </a:rPr>
              <a:t>wodo-</a:t>
            </a:r>
            <a:r>
              <a:rPr sz="1000" spc="-30" dirty="0">
                <a:latin typeface="TT Supermolot Regular"/>
                <a:cs typeface="TT Supermolot Regular"/>
              </a:rPr>
              <a:t> </a:t>
            </a:r>
            <a:r>
              <a:rPr sz="1000" spc="-35" dirty="0">
                <a:latin typeface="TT Supermolot Regular"/>
                <a:cs typeface="TT Supermolot Regular"/>
              </a:rPr>
              <a:t>rowej-</a:t>
            </a:r>
            <a:r>
              <a:rPr sz="1000" spc="-40" dirty="0">
                <a:latin typeface="TT Supermolot Regular"/>
                <a:cs typeface="TT Supermolot Regular"/>
              </a:rPr>
              <a:t>do-2030-</a:t>
            </a:r>
            <a:r>
              <a:rPr sz="1000" spc="-35" dirty="0">
                <a:latin typeface="TT Supermolot Regular"/>
                <a:cs typeface="TT Supermolot Regular"/>
              </a:rPr>
              <a:t>z-</a:t>
            </a:r>
            <a:r>
              <a:rPr sz="1000" spc="-40" dirty="0">
                <a:latin typeface="TT Supermolot Regular"/>
                <a:cs typeface="TT Supermolot Regular"/>
              </a:rPr>
              <a:t>perspektywa-do-</a:t>
            </a:r>
            <a:r>
              <a:rPr sz="1000" spc="-10" dirty="0">
                <a:latin typeface="TT Supermolot Regular"/>
                <a:cs typeface="TT Supermolot Regular"/>
              </a:rPr>
              <a:t>2040.pdf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37604" y="400067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00" y="387355"/>
            <a:ext cx="4479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9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Zastosowania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9998" y="3135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21900" y="3257555"/>
            <a:ext cx="8329930" cy="180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WIEDZA O </a:t>
            </a:r>
            <a:r>
              <a:rPr sz="1100" spc="-10" dirty="0">
                <a:latin typeface="TT Supermolot Bold"/>
                <a:cs typeface="TT Supermolot Bold"/>
              </a:rPr>
              <a:t>WODORZE</a:t>
            </a:r>
            <a:endParaRPr sz="1100">
              <a:latin typeface="TT Supermolot Bold"/>
              <a:cs typeface="TT Supermolot Bold"/>
            </a:endParaRPr>
          </a:p>
          <a:p>
            <a:pPr marL="180340" indent="-142240">
              <a:lnSpc>
                <a:spcPct val="100000"/>
              </a:lnSpc>
              <a:spcBef>
                <a:spcPts val="1030"/>
              </a:spcBef>
              <a:buAutoNum type="arabicPeriod"/>
              <a:tabLst>
                <a:tab pos="180340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Strategia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Bezpieczeństwa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Technologii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Wodorowych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Polsce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na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lata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40" dirty="0">
                <a:latin typeface="TT Supermolot Regular"/>
                <a:cs typeface="TT Supermolot Regular"/>
              </a:rPr>
              <a:t>2023-</a:t>
            </a:r>
            <a:r>
              <a:rPr sz="1000" spc="-20" dirty="0">
                <a:latin typeface="TT Supermolot Regular"/>
                <a:cs typeface="TT Supermolot Regular"/>
              </a:rPr>
              <a:t>2030</a:t>
            </a:r>
            <a:endParaRPr sz="1000">
              <a:latin typeface="TT Supermolot Regular"/>
              <a:cs typeface="TT Supermolot Regular"/>
            </a:endParaRPr>
          </a:p>
          <a:p>
            <a:pPr marL="181610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TT Supermolot Regular"/>
                <a:cs typeface="TT Supermolot Regular"/>
              </a:rPr>
              <a:t>https://itech.lukasiewicz.gov.pl/wp-content/uploads/2024/03/Strategia-bezpieczenstwa-technologii-wodorowych-w-Polsce-na-lata-</a:t>
            </a:r>
            <a:r>
              <a:rPr sz="1000" spc="-35" dirty="0">
                <a:latin typeface="TT Supermolot Regular"/>
                <a:cs typeface="TT Supermolot Regular"/>
              </a:rPr>
              <a:t>2023-</a:t>
            </a:r>
            <a:r>
              <a:rPr sz="1000" spc="-10" dirty="0">
                <a:latin typeface="TT Supermolot Regular"/>
                <a:cs typeface="TT Supermolot Regular"/>
              </a:rPr>
              <a:t>2030.pdf</a:t>
            </a:r>
            <a:endParaRPr sz="1000">
              <a:latin typeface="TT Supermolot Regular"/>
              <a:cs typeface="TT Supermolot Regular"/>
            </a:endParaRPr>
          </a:p>
          <a:p>
            <a:pPr marL="180975" indent="-142875">
              <a:lnSpc>
                <a:spcPct val="100000"/>
              </a:lnSpc>
              <a:spcBef>
                <a:spcPts val="300"/>
              </a:spcBef>
              <a:buAutoNum type="arabicPeriod" startAt="2"/>
              <a:tabLst>
                <a:tab pos="180975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Bezpieczeństwo</a:t>
            </a:r>
            <a:r>
              <a:rPr sz="1000" dirty="0">
                <a:latin typeface="TT Supermolot Regular"/>
                <a:cs typeface="TT Supermolot Regular"/>
              </a:rPr>
              <a:t> w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technologiach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wodorowych</a:t>
            </a:r>
            <a:endParaRPr sz="1000">
              <a:latin typeface="TT Supermolot Regular"/>
              <a:cs typeface="TT Supermolot Regular"/>
            </a:endParaRPr>
          </a:p>
          <a:p>
            <a:pPr marL="181610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TT Supermolot Regular"/>
                <a:cs typeface="TT Supermolot Regular"/>
              </a:rPr>
              <a:t>https://itech.lukasiewicz.gov.pl/2023/10/11/bezpieczenstwo-w-technologiach-wodorowych-w-8-</a:t>
            </a:r>
            <a:r>
              <a:rPr sz="1000" spc="-10" dirty="0">
                <a:latin typeface="TT Supermolot Regular"/>
                <a:cs typeface="TT Supermolot Regular"/>
              </a:rPr>
              <a:t>raportach/</a:t>
            </a:r>
            <a:endParaRPr sz="1000">
              <a:latin typeface="TT Supermolot Regular"/>
              <a:cs typeface="TT Supermolot Regular"/>
            </a:endParaRPr>
          </a:p>
          <a:p>
            <a:pPr marL="180975" indent="-142875">
              <a:lnSpc>
                <a:spcPct val="100000"/>
              </a:lnSpc>
              <a:spcBef>
                <a:spcPts val="300"/>
              </a:spcBef>
              <a:buAutoNum type="arabicPeriod" startAt="3"/>
              <a:tabLst>
                <a:tab pos="180975" algn="l"/>
              </a:tabLst>
            </a:pPr>
            <a:r>
              <a:rPr sz="1000" spc="-20" dirty="0">
                <a:latin typeface="TT Supermolot Regular"/>
                <a:cs typeface="TT Supermolot Regular"/>
              </a:rPr>
              <a:t>H</a:t>
            </a:r>
            <a:r>
              <a:rPr sz="825" spc="-30" baseline="-35353" dirty="0">
                <a:latin typeface="TT Supermolot Regular"/>
                <a:cs typeface="TT Supermolot Regular"/>
              </a:rPr>
              <a:t>2</a:t>
            </a:r>
            <a:r>
              <a:rPr sz="1000" spc="-20" dirty="0">
                <a:latin typeface="TT Supermolot Regular"/>
                <a:cs typeface="TT Supermolot Regular"/>
              </a:rPr>
              <a:t>:</a:t>
            </a:r>
            <a:r>
              <a:rPr sz="1000" spc="-25" dirty="0">
                <a:latin typeface="TT Supermolot Regular"/>
                <a:cs typeface="TT Supermolot Regular"/>
              </a:rPr>
              <a:t> Opinie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preferencje</a:t>
            </a:r>
            <a:r>
              <a:rPr sz="1000" spc="-25" dirty="0">
                <a:latin typeface="TT Supermolot Regular"/>
                <a:cs typeface="TT Supermolot Regular"/>
              </a:rPr>
              <a:t> Polek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Polaków</a:t>
            </a:r>
            <a:endParaRPr sz="1000">
              <a:latin typeface="TT Supermolot Regular"/>
              <a:cs typeface="TT Supermolot Regular"/>
            </a:endParaRPr>
          </a:p>
          <a:p>
            <a:pPr marL="181610">
              <a:lnSpc>
                <a:spcPct val="100000"/>
              </a:lnSpc>
              <a:spcBef>
                <a:spcPts val="300"/>
              </a:spcBef>
            </a:pPr>
            <a:r>
              <a:rPr sz="1000" spc="-35" dirty="0">
                <a:latin typeface="TT Supermolot Regular"/>
                <a:cs typeface="TT Supermolot Regular"/>
              </a:rPr>
              <a:t>https://itech.lukasiewicz.gov.pl/2023/05/10/h2-opinie-i-preferencje-polek-i-</a:t>
            </a:r>
            <a:r>
              <a:rPr sz="1000" spc="-10" dirty="0">
                <a:latin typeface="TT Supermolot Regular"/>
                <a:cs typeface="TT Supermolot Regular"/>
              </a:rPr>
              <a:t>polakow/</a:t>
            </a:r>
            <a:endParaRPr sz="1000">
              <a:latin typeface="TT Supermolot Regular"/>
              <a:cs typeface="TT Supermolot Regular"/>
            </a:endParaRPr>
          </a:p>
          <a:p>
            <a:pPr marL="180340" marR="3607435" indent="-142875">
              <a:lnSpc>
                <a:spcPct val="125000"/>
              </a:lnSpc>
              <a:buAutoNum type="arabicPeriod" startAt="4"/>
              <a:tabLst>
                <a:tab pos="181610" algn="l"/>
              </a:tabLst>
            </a:pPr>
            <a:r>
              <a:rPr sz="1000" spc="-25" dirty="0">
                <a:latin typeface="TT Supermolot Regular"/>
                <a:cs typeface="TT Supermolot Regular"/>
              </a:rPr>
              <a:t>Wodór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25" dirty="0">
                <a:latin typeface="TT Supermolot Regular"/>
                <a:cs typeface="TT Supermolot Regular"/>
              </a:rPr>
              <a:t> Polsce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perspektywie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2030+ 	</a:t>
            </a:r>
            <a:r>
              <a:rPr sz="1000" spc="-35" dirty="0">
                <a:latin typeface="TT Supermolot Regular"/>
                <a:cs typeface="TT Supermolot Regular"/>
              </a:rPr>
              <a:t>https://itech.lukasiewicz.gov.pl/2023/06/09/wodor-polsce-</a:t>
            </a:r>
            <a:r>
              <a:rPr sz="1000" spc="-40" dirty="0">
                <a:latin typeface="TT Supermolot Regular"/>
                <a:cs typeface="TT Supermolot Regular"/>
              </a:rPr>
              <a:t>w-</a:t>
            </a:r>
            <a:r>
              <a:rPr sz="1000" spc="-35" dirty="0">
                <a:latin typeface="TT Supermolot Regular"/>
                <a:cs typeface="TT Supermolot Regular"/>
              </a:rPr>
              <a:t>perspektywie-</a:t>
            </a:r>
            <a:r>
              <a:rPr sz="1000" spc="-10" dirty="0">
                <a:latin typeface="TT Supermolot Regular"/>
                <a:cs typeface="TT Supermolot Regular"/>
              </a:rPr>
              <a:t>2030/</a:t>
            </a:r>
            <a:endParaRPr sz="10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29397" y="5206042"/>
            <a:ext cx="20561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Projekt</a:t>
            </a:r>
            <a:r>
              <a:rPr sz="9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dofinansowany</a:t>
            </a:r>
            <a:r>
              <a:rPr sz="9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ze</a:t>
            </a:r>
            <a:r>
              <a:rPr sz="9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środków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budżetu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państwa,</a:t>
            </a:r>
            <a:r>
              <a:rPr sz="9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przyznanych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przez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Ministra</a:t>
            </a:r>
            <a:r>
              <a:rPr sz="9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Edukacji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ramach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Programu</a:t>
            </a:r>
            <a:r>
              <a:rPr sz="900" spc="-4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„Społeczna</a:t>
            </a:r>
            <a:r>
              <a:rPr sz="900" spc="-4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odpowiedzialność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 </a:t>
            </a:r>
            <a:r>
              <a:rPr sz="9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II”</a:t>
            </a:r>
            <a:endParaRPr sz="900">
              <a:latin typeface="TT Supermolot Regular"/>
              <a:cs typeface="TT Supermolot Regular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967362" y="5895505"/>
            <a:ext cx="704850" cy="168275"/>
            <a:chOff x="2967362" y="5895505"/>
            <a:chExt cx="704850" cy="1682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67362" y="5897840"/>
              <a:ext cx="120294" cy="16348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08700" y="5895505"/>
              <a:ext cx="128460" cy="16816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65213" y="5897840"/>
              <a:ext cx="120294" cy="16348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411207" y="5897841"/>
              <a:ext cx="121920" cy="163830"/>
            </a:xfrm>
            <a:custGeom>
              <a:avLst/>
              <a:gdLst/>
              <a:ahLst/>
              <a:cxnLst/>
              <a:rect l="l" t="t" r="r" b="b"/>
              <a:pathLst>
                <a:path w="121920" h="163829">
                  <a:moveTo>
                    <a:pt x="121462" y="0"/>
                  </a:moveTo>
                  <a:lnTo>
                    <a:pt x="91097" y="0"/>
                  </a:lnTo>
                  <a:lnTo>
                    <a:pt x="91097" y="67310"/>
                  </a:lnTo>
                  <a:lnTo>
                    <a:pt x="30365" y="67310"/>
                  </a:lnTo>
                  <a:lnTo>
                    <a:pt x="30365" y="0"/>
                  </a:lnTo>
                  <a:lnTo>
                    <a:pt x="0" y="0"/>
                  </a:lnTo>
                  <a:lnTo>
                    <a:pt x="0" y="67310"/>
                  </a:lnTo>
                  <a:lnTo>
                    <a:pt x="0" y="93980"/>
                  </a:lnTo>
                  <a:lnTo>
                    <a:pt x="0" y="163830"/>
                  </a:lnTo>
                  <a:lnTo>
                    <a:pt x="30365" y="163830"/>
                  </a:lnTo>
                  <a:lnTo>
                    <a:pt x="30365" y="93980"/>
                  </a:lnTo>
                  <a:lnTo>
                    <a:pt x="91097" y="93980"/>
                  </a:lnTo>
                  <a:lnTo>
                    <a:pt x="91097" y="163830"/>
                  </a:lnTo>
                  <a:lnTo>
                    <a:pt x="121462" y="163830"/>
                  </a:lnTo>
                  <a:lnTo>
                    <a:pt x="121462" y="93980"/>
                  </a:lnTo>
                  <a:lnTo>
                    <a:pt x="121462" y="67310"/>
                  </a:lnTo>
                  <a:lnTo>
                    <a:pt x="1214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53717" y="5897839"/>
              <a:ext cx="117957" cy="163487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2955688" y="6130467"/>
            <a:ext cx="612140" cy="167005"/>
            <a:chOff x="2955688" y="6130467"/>
            <a:chExt cx="612140" cy="167005"/>
          </a:xfrm>
        </p:grpSpPr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55688" y="6130467"/>
              <a:ext cx="255785" cy="16700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36014" y="6176004"/>
              <a:ext cx="331706" cy="121462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3635476" y="6130467"/>
            <a:ext cx="696595" cy="220979"/>
            <a:chOff x="3635476" y="6130467"/>
            <a:chExt cx="696595" cy="220979"/>
          </a:xfrm>
        </p:grpSpPr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35476" y="6130467"/>
              <a:ext cx="211404" cy="16700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71419" y="6176003"/>
              <a:ext cx="105105" cy="17518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97568" y="6130468"/>
              <a:ext cx="274481" cy="206705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300090" y="6133970"/>
              <a:ext cx="31750" cy="163830"/>
            </a:xfrm>
            <a:custGeom>
              <a:avLst/>
              <a:gdLst/>
              <a:ahLst/>
              <a:cxnLst/>
              <a:rect l="l" t="t" r="r" b="b"/>
              <a:pathLst>
                <a:path w="31750" h="163829">
                  <a:moveTo>
                    <a:pt x="31534" y="0"/>
                  </a:moveTo>
                  <a:lnTo>
                    <a:pt x="0" y="0"/>
                  </a:lnTo>
                  <a:lnTo>
                    <a:pt x="0" y="52552"/>
                  </a:lnTo>
                  <a:lnTo>
                    <a:pt x="5842" y="110947"/>
                  </a:lnTo>
                  <a:lnTo>
                    <a:pt x="25692" y="110947"/>
                  </a:lnTo>
                  <a:lnTo>
                    <a:pt x="31534" y="52552"/>
                  </a:lnTo>
                  <a:lnTo>
                    <a:pt x="31534" y="0"/>
                  </a:lnTo>
                  <a:close/>
                </a:path>
                <a:path w="31750" h="163829">
                  <a:moveTo>
                    <a:pt x="29197" y="134302"/>
                  </a:moveTo>
                  <a:lnTo>
                    <a:pt x="2336" y="134302"/>
                  </a:lnTo>
                  <a:lnTo>
                    <a:pt x="2336" y="163499"/>
                  </a:lnTo>
                  <a:lnTo>
                    <a:pt x="29197" y="163499"/>
                  </a:lnTo>
                  <a:lnTo>
                    <a:pt x="29197" y="1343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310383" y="5829762"/>
            <a:ext cx="546100" cy="584835"/>
            <a:chOff x="2310383" y="5829762"/>
            <a:chExt cx="546100" cy="584835"/>
          </a:xfrm>
        </p:grpSpPr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50979" y="5983850"/>
              <a:ext cx="265657" cy="248566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310371" y="5829769"/>
              <a:ext cx="546100" cy="584835"/>
            </a:xfrm>
            <a:custGeom>
              <a:avLst/>
              <a:gdLst/>
              <a:ahLst/>
              <a:cxnLst/>
              <a:rect l="l" t="t" r="r" b="b"/>
              <a:pathLst>
                <a:path w="546100" h="584835">
                  <a:moveTo>
                    <a:pt x="156692" y="563968"/>
                  </a:moveTo>
                  <a:lnTo>
                    <a:pt x="156654" y="563841"/>
                  </a:lnTo>
                  <a:lnTo>
                    <a:pt x="140106" y="563841"/>
                  </a:lnTo>
                  <a:lnTo>
                    <a:pt x="140131" y="563968"/>
                  </a:lnTo>
                  <a:lnTo>
                    <a:pt x="156692" y="563968"/>
                  </a:lnTo>
                  <a:close/>
                </a:path>
                <a:path w="546100" h="584835">
                  <a:moveTo>
                    <a:pt x="173024" y="566381"/>
                  </a:moveTo>
                  <a:lnTo>
                    <a:pt x="172897" y="563968"/>
                  </a:lnTo>
                  <a:lnTo>
                    <a:pt x="156692" y="563968"/>
                  </a:lnTo>
                  <a:lnTo>
                    <a:pt x="141173" y="568020"/>
                  </a:lnTo>
                  <a:lnTo>
                    <a:pt x="140131" y="563968"/>
                  </a:lnTo>
                  <a:lnTo>
                    <a:pt x="123088" y="563968"/>
                  </a:lnTo>
                  <a:lnTo>
                    <a:pt x="126263" y="576402"/>
                  </a:lnTo>
                  <a:lnTo>
                    <a:pt x="129006" y="580047"/>
                  </a:lnTo>
                  <a:lnTo>
                    <a:pt x="135343" y="583793"/>
                  </a:lnTo>
                  <a:lnTo>
                    <a:pt x="138252" y="584568"/>
                  </a:lnTo>
                  <a:lnTo>
                    <a:pt x="142608" y="584568"/>
                  </a:lnTo>
                  <a:lnTo>
                    <a:pt x="143979" y="584390"/>
                  </a:lnTo>
                  <a:lnTo>
                    <a:pt x="160578" y="580047"/>
                  </a:lnTo>
                  <a:lnTo>
                    <a:pt x="160705" y="580047"/>
                  </a:lnTo>
                  <a:lnTo>
                    <a:pt x="166751" y="577100"/>
                  </a:lnTo>
                  <a:lnTo>
                    <a:pt x="170929" y="572350"/>
                  </a:lnTo>
                  <a:lnTo>
                    <a:pt x="172453" y="568020"/>
                  </a:lnTo>
                  <a:lnTo>
                    <a:pt x="173024" y="566381"/>
                  </a:lnTo>
                  <a:close/>
                </a:path>
                <a:path w="546100" h="584835">
                  <a:moveTo>
                    <a:pt x="449300" y="94564"/>
                  </a:moveTo>
                  <a:lnTo>
                    <a:pt x="448602" y="88036"/>
                  </a:lnTo>
                  <a:lnTo>
                    <a:pt x="432866" y="38074"/>
                  </a:lnTo>
                  <a:lnTo>
                    <a:pt x="432866" y="93014"/>
                  </a:lnTo>
                  <a:lnTo>
                    <a:pt x="356743" y="117348"/>
                  </a:lnTo>
                  <a:lnTo>
                    <a:pt x="351891" y="102019"/>
                  </a:lnTo>
                  <a:lnTo>
                    <a:pt x="401967" y="85801"/>
                  </a:lnTo>
                  <a:lnTo>
                    <a:pt x="372071" y="69621"/>
                  </a:lnTo>
                  <a:lnTo>
                    <a:pt x="359435" y="64960"/>
                  </a:lnTo>
                  <a:lnTo>
                    <a:pt x="340360" y="57912"/>
                  </a:lnTo>
                  <a:lnTo>
                    <a:pt x="307314" y="50787"/>
                  </a:lnTo>
                  <a:lnTo>
                    <a:pt x="220573" y="54267"/>
                  </a:lnTo>
                  <a:lnTo>
                    <a:pt x="171132" y="71234"/>
                  </a:lnTo>
                  <a:lnTo>
                    <a:pt x="126720" y="98310"/>
                  </a:lnTo>
                  <a:lnTo>
                    <a:pt x="88963" y="134518"/>
                  </a:lnTo>
                  <a:lnTo>
                    <a:pt x="59448" y="178879"/>
                  </a:lnTo>
                  <a:lnTo>
                    <a:pt x="40373" y="228638"/>
                  </a:lnTo>
                  <a:lnTo>
                    <a:pt x="32689" y="280454"/>
                  </a:lnTo>
                  <a:lnTo>
                    <a:pt x="36258" y="332130"/>
                  </a:lnTo>
                  <a:lnTo>
                    <a:pt x="36283" y="332435"/>
                  </a:lnTo>
                  <a:lnTo>
                    <a:pt x="51015" y="382689"/>
                  </a:lnTo>
                  <a:lnTo>
                    <a:pt x="76758" y="429336"/>
                  </a:lnTo>
                  <a:lnTo>
                    <a:pt x="63741" y="438670"/>
                  </a:lnTo>
                  <a:lnTo>
                    <a:pt x="43332" y="404583"/>
                  </a:lnTo>
                  <a:lnTo>
                    <a:pt x="28511" y="367969"/>
                  </a:lnTo>
                  <a:lnTo>
                    <a:pt x="19494" y="329488"/>
                  </a:lnTo>
                  <a:lnTo>
                    <a:pt x="16497" y="289852"/>
                  </a:lnTo>
                  <a:lnTo>
                    <a:pt x="20612" y="243827"/>
                  </a:lnTo>
                  <a:lnTo>
                    <a:pt x="32613" y="199961"/>
                  </a:lnTo>
                  <a:lnTo>
                    <a:pt x="51968" y="159169"/>
                  </a:lnTo>
                  <a:lnTo>
                    <a:pt x="78130" y="122402"/>
                  </a:lnTo>
                  <a:lnTo>
                    <a:pt x="110553" y="90576"/>
                  </a:lnTo>
                  <a:lnTo>
                    <a:pt x="148678" y="64630"/>
                  </a:lnTo>
                  <a:lnTo>
                    <a:pt x="190830" y="45923"/>
                  </a:lnTo>
                  <a:lnTo>
                    <a:pt x="234467" y="35293"/>
                  </a:lnTo>
                  <a:lnTo>
                    <a:pt x="233133" y="35293"/>
                  </a:lnTo>
                  <a:lnTo>
                    <a:pt x="279882" y="32385"/>
                  </a:lnTo>
                  <a:lnTo>
                    <a:pt x="324650" y="37503"/>
                  </a:lnTo>
                  <a:lnTo>
                    <a:pt x="368122" y="50507"/>
                  </a:lnTo>
                  <a:lnTo>
                    <a:pt x="409244" y="71374"/>
                  </a:lnTo>
                  <a:lnTo>
                    <a:pt x="398754" y="38125"/>
                  </a:lnTo>
                  <a:lnTo>
                    <a:pt x="393471" y="21424"/>
                  </a:lnTo>
                  <a:lnTo>
                    <a:pt x="408762" y="16535"/>
                  </a:lnTo>
                  <a:lnTo>
                    <a:pt x="432866" y="93014"/>
                  </a:lnTo>
                  <a:lnTo>
                    <a:pt x="432866" y="38074"/>
                  </a:lnTo>
                  <a:lnTo>
                    <a:pt x="413994" y="622"/>
                  </a:lnTo>
                  <a:lnTo>
                    <a:pt x="411391" y="0"/>
                  </a:lnTo>
                  <a:lnTo>
                    <a:pt x="407085" y="0"/>
                  </a:lnTo>
                  <a:lnTo>
                    <a:pt x="377037" y="19875"/>
                  </a:lnTo>
                  <a:lnTo>
                    <a:pt x="377736" y="26403"/>
                  </a:lnTo>
                  <a:lnTo>
                    <a:pt x="381431" y="38125"/>
                  </a:lnTo>
                  <a:lnTo>
                    <a:pt x="366064" y="32385"/>
                  </a:lnTo>
                  <a:lnTo>
                    <a:pt x="355434" y="28422"/>
                  </a:lnTo>
                  <a:lnTo>
                    <a:pt x="328612" y="21424"/>
                  </a:lnTo>
                  <a:lnTo>
                    <a:pt x="301142" y="17183"/>
                  </a:lnTo>
                  <a:lnTo>
                    <a:pt x="273253" y="15760"/>
                  </a:lnTo>
                  <a:lnTo>
                    <a:pt x="238709" y="17970"/>
                  </a:lnTo>
                  <a:lnTo>
                    <a:pt x="171958" y="35293"/>
                  </a:lnTo>
                  <a:lnTo>
                    <a:pt x="100101" y="77774"/>
                  </a:lnTo>
                  <a:lnTo>
                    <a:pt x="65608" y="111658"/>
                  </a:lnTo>
                  <a:lnTo>
                    <a:pt x="37757" y="150799"/>
                  </a:lnTo>
                  <a:lnTo>
                    <a:pt x="17145" y="194195"/>
                  </a:lnTo>
                  <a:lnTo>
                    <a:pt x="4368" y="240868"/>
                  </a:lnTo>
                  <a:lnTo>
                    <a:pt x="0" y="289852"/>
                  </a:lnTo>
                  <a:lnTo>
                    <a:pt x="3162" y="332130"/>
                  </a:lnTo>
                  <a:lnTo>
                    <a:pt x="12712" y="373011"/>
                  </a:lnTo>
                  <a:lnTo>
                    <a:pt x="28486" y="411899"/>
                  </a:lnTo>
                  <a:lnTo>
                    <a:pt x="50292" y="448259"/>
                  </a:lnTo>
                  <a:lnTo>
                    <a:pt x="62369" y="455206"/>
                  </a:lnTo>
                  <a:lnTo>
                    <a:pt x="67157" y="455206"/>
                  </a:lnTo>
                  <a:lnTo>
                    <a:pt x="70510" y="454139"/>
                  </a:lnTo>
                  <a:lnTo>
                    <a:pt x="86360" y="442798"/>
                  </a:lnTo>
                  <a:lnTo>
                    <a:pt x="90208" y="438670"/>
                  </a:lnTo>
                  <a:lnTo>
                    <a:pt x="90830" y="438010"/>
                  </a:lnTo>
                  <a:lnTo>
                    <a:pt x="93040" y="432092"/>
                  </a:lnTo>
                  <a:lnTo>
                    <a:pt x="92976" y="429336"/>
                  </a:lnTo>
                  <a:lnTo>
                    <a:pt x="92887" y="425767"/>
                  </a:lnTo>
                  <a:lnTo>
                    <a:pt x="90233" y="419773"/>
                  </a:lnTo>
                  <a:lnTo>
                    <a:pt x="66154" y="376250"/>
                  </a:lnTo>
                  <a:lnTo>
                    <a:pt x="52387" y="329488"/>
                  </a:lnTo>
                  <a:lnTo>
                    <a:pt x="49047" y="281152"/>
                  </a:lnTo>
                  <a:lnTo>
                    <a:pt x="56248" y="232918"/>
                  </a:lnTo>
                  <a:lnTo>
                    <a:pt x="74104" y="186474"/>
                  </a:lnTo>
                  <a:lnTo>
                    <a:pt x="101612" y="145046"/>
                  </a:lnTo>
                  <a:lnTo>
                    <a:pt x="136740" y="111315"/>
                  </a:lnTo>
                  <a:lnTo>
                    <a:pt x="178079" y="86144"/>
                  </a:lnTo>
                  <a:lnTo>
                    <a:pt x="224218" y="70396"/>
                  </a:lnTo>
                  <a:lnTo>
                    <a:pt x="273735" y="64960"/>
                  </a:lnTo>
                  <a:lnTo>
                    <a:pt x="295833" y="66052"/>
                  </a:lnTo>
                  <a:lnTo>
                    <a:pt x="317576" y="69316"/>
                  </a:lnTo>
                  <a:lnTo>
                    <a:pt x="338848" y="74701"/>
                  </a:lnTo>
                  <a:lnTo>
                    <a:pt x="359498" y="82169"/>
                  </a:lnTo>
                  <a:lnTo>
                    <a:pt x="346811" y="86283"/>
                  </a:lnTo>
                  <a:lnTo>
                    <a:pt x="341109" y="89484"/>
                  </a:lnTo>
                  <a:lnTo>
                    <a:pt x="338340" y="93014"/>
                  </a:lnTo>
                  <a:lnTo>
                    <a:pt x="337185" y="94564"/>
                  </a:lnTo>
                  <a:lnTo>
                    <a:pt x="336092" y="98310"/>
                  </a:lnTo>
                  <a:lnTo>
                    <a:pt x="335457" y="100634"/>
                  </a:lnTo>
                  <a:lnTo>
                    <a:pt x="336156" y="107022"/>
                  </a:lnTo>
                  <a:lnTo>
                    <a:pt x="342341" y="126542"/>
                  </a:lnTo>
                  <a:lnTo>
                    <a:pt x="345274" y="130022"/>
                  </a:lnTo>
                  <a:lnTo>
                    <a:pt x="351536" y="133273"/>
                  </a:lnTo>
                  <a:lnTo>
                    <a:pt x="354139" y="133896"/>
                  </a:lnTo>
                  <a:lnTo>
                    <a:pt x="358432" y="133896"/>
                  </a:lnTo>
                  <a:lnTo>
                    <a:pt x="360121" y="133629"/>
                  </a:lnTo>
                  <a:lnTo>
                    <a:pt x="411086" y="117348"/>
                  </a:lnTo>
                  <a:lnTo>
                    <a:pt x="437883" y="108788"/>
                  </a:lnTo>
                  <a:lnTo>
                    <a:pt x="443598" y="105600"/>
                  </a:lnTo>
                  <a:lnTo>
                    <a:pt x="447522" y="100634"/>
                  </a:lnTo>
                  <a:lnTo>
                    <a:pt x="449300" y="94564"/>
                  </a:lnTo>
                  <a:close/>
                </a:path>
                <a:path w="546100" h="584835">
                  <a:moveTo>
                    <a:pt x="545642" y="307644"/>
                  </a:moveTo>
                  <a:lnTo>
                    <a:pt x="544893" y="261937"/>
                  </a:lnTo>
                  <a:lnTo>
                    <a:pt x="536587" y="216789"/>
                  </a:lnTo>
                  <a:lnTo>
                    <a:pt x="520687" y="173228"/>
                  </a:lnTo>
                  <a:lnTo>
                    <a:pt x="502145" y="141071"/>
                  </a:lnTo>
                  <a:lnTo>
                    <a:pt x="497103" y="132321"/>
                  </a:lnTo>
                  <a:lnTo>
                    <a:pt x="494131" y="127520"/>
                  </a:lnTo>
                  <a:lnTo>
                    <a:pt x="488848" y="124485"/>
                  </a:lnTo>
                  <a:lnTo>
                    <a:pt x="479120" y="124485"/>
                  </a:lnTo>
                  <a:lnTo>
                    <a:pt x="475399" y="125882"/>
                  </a:lnTo>
                  <a:lnTo>
                    <a:pt x="472478" y="128295"/>
                  </a:lnTo>
                  <a:lnTo>
                    <a:pt x="460489" y="136893"/>
                  </a:lnTo>
                  <a:lnTo>
                    <a:pt x="456031" y="141681"/>
                  </a:lnTo>
                  <a:lnTo>
                    <a:pt x="453821" y="147612"/>
                  </a:lnTo>
                  <a:lnTo>
                    <a:pt x="453885" y="150355"/>
                  </a:lnTo>
                  <a:lnTo>
                    <a:pt x="453974" y="153936"/>
                  </a:lnTo>
                  <a:lnTo>
                    <a:pt x="456628" y="159931"/>
                  </a:lnTo>
                  <a:lnTo>
                    <a:pt x="481279" y="205155"/>
                  </a:lnTo>
                  <a:lnTo>
                    <a:pt x="494753" y="253796"/>
                  </a:lnTo>
                  <a:lnTo>
                    <a:pt x="497179" y="303809"/>
                  </a:lnTo>
                  <a:lnTo>
                    <a:pt x="488721" y="352869"/>
                  </a:lnTo>
                  <a:lnTo>
                    <a:pt x="469366" y="399783"/>
                  </a:lnTo>
                  <a:lnTo>
                    <a:pt x="439381" y="441642"/>
                  </a:lnTo>
                  <a:lnTo>
                    <a:pt x="404418" y="472795"/>
                  </a:lnTo>
                  <a:lnTo>
                    <a:pt x="364147" y="495833"/>
                  </a:lnTo>
                  <a:lnTo>
                    <a:pt x="320014" y="510133"/>
                  </a:lnTo>
                  <a:lnTo>
                    <a:pt x="273481" y="515048"/>
                  </a:lnTo>
                  <a:lnTo>
                    <a:pt x="255333" y="514299"/>
                  </a:lnTo>
                  <a:lnTo>
                    <a:pt x="237350" y="512089"/>
                  </a:lnTo>
                  <a:lnTo>
                    <a:pt x="219621" y="508431"/>
                  </a:lnTo>
                  <a:lnTo>
                    <a:pt x="202260" y="503364"/>
                  </a:lnTo>
                  <a:lnTo>
                    <a:pt x="210947" y="501116"/>
                  </a:lnTo>
                  <a:lnTo>
                    <a:pt x="214579" y="498360"/>
                  </a:lnTo>
                  <a:lnTo>
                    <a:pt x="219024" y="490778"/>
                  </a:lnTo>
                  <a:lnTo>
                    <a:pt x="219557" y="486918"/>
                  </a:lnTo>
                  <a:lnTo>
                    <a:pt x="219646" y="486257"/>
                  </a:lnTo>
                  <a:lnTo>
                    <a:pt x="215633" y="470916"/>
                  </a:lnTo>
                  <a:lnTo>
                    <a:pt x="215582" y="470712"/>
                  </a:lnTo>
                  <a:lnTo>
                    <a:pt x="212547" y="459092"/>
                  </a:lnTo>
                  <a:lnTo>
                    <a:pt x="205854" y="454164"/>
                  </a:lnTo>
                  <a:lnTo>
                    <a:pt x="197205" y="454164"/>
                  </a:lnTo>
                  <a:lnTo>
                    <a:pt x="117170" y="474332"/>
                  </a:lnTo>
                  <a:lnTo>
                    <a:pt x="105016" y="487895"/>
                  </a:lnTo>
                  <a:lnTo>
                    <a:pt x="105359" y="494436"/>
                  </a:lnTo>
                  <a:lnTo>
                    <a:pt x="123050" y="563841"/>
                  </a:lnTo>
                  <a:lnTo>
                    <a:pt x="140106" y="563841"/>
                  </a:lnTo>
                  <a:lnTo>
                    <a:pt x="121462" y="490778"/>
                  </a:lnTo>
                  <a:lnTo>
                    <a:pt x="121348" y="490334"/>
                  </a:lnTo>
                  <a:lnTo>
                    <a:pt x="198513" y="470712"/>
                  </a:lnTo>
                  <a:lnTo>
                    <a:pt x="202577" y="486257"/>
                  </a:lnTo>
                  <a:lnTo>
                    <a:pt x="202311" y="486257"/>
                  </a:lnTo>
                  <a:lnTo>
                    <a:pt x="152895" y="499097"/>
                  </a:lnTo>
                  <a:lnTo>
                    <a:pt x="196303" y="518845"/>
                  </a:lnTo>
                  <a:lnTo>
                    <a:pt x="241630" y="529463"/>
                  </a:lnTo>
                  <a:lnTo>
                    <a:pt x="287578" y="531164"/>
                  </a:lnTo>
                  <a:lnTo>
                    <a:pt x="332841" y="524154"/>
                  </a:lnTo>
                  <a:lnTo>
                    <a:pt x="358216" y="515048"/>
                  </a:lnTo>
                  <a:lnTo>
                    <a:pt x="376135" y="508622"/>
                  </a:lnTo>
                  <a:lnTo>
                    <a:pt x="416140" y="484759"/>
                  </a:lnTo>
                  <a:lnTo>
                    <a:pt x="451573" y="452793"/>
                  </a:lnTo>
                  <a:lnTo>
                    <a:pt x="480072" y="414477"/>
                  </a:lnTo>
                  <a:lnTo>
                    <a:pt x="500075" y="372338"/>
                  </a:lnTo>
                  <a:lnTo>
                    <a:pt x="511530" y="327698"/>
                  </a:lnTo>
                  <a:lnTo>
                    <a:pt x="514337" y="281851"/>
                  </a:lnTo>
                  <a:lnTo>
                    <a:pt x="508419" y="236143"/>
                  </a:lnTo>
                  <a:lnTo>
                    <a:pt x="493699" y="191871"/>
                  </a:lnTo>
                  <a:lnTo>
                    <a:pt x="470090" y="150355"/>
                  </a:lnTo>
                  <a:lnTo>
                    <a:pt x="483057" y="141071"/>
                  </a:lnTo>
                  <a:lnTo>
                    <a:pt x="508190" y="185458"/>
                  </a:lnTo>
                  <a:lnTo>
                    <a:pt x="523824" y="232778"/>
                  </a:lnTo>
                  <a:lnTo>
                    <a:pt x="530034" y="281609"/>
                  </a:lnTo>
                  <a:lnTo>
                    <a:pt x="526910" y="330542"/>
                  </a:lnTo>
                  <a:lnTo>
                    <a:pt x="514540" y="378193"/>
                  </a:lnTo>
                  <a:lnTo>
                    <a:pt x="493026" y="423125"/>
                  </a:lnTo>
                  <a:lnTo>
                    <a:pt x="462457" y="463943"/>
                  </a:lnTo>
                  <a:lnTo>
                    <a:pt x="424472" y="497954"/>
                  </a:lnTo>
                  <a:lnTo>
                    <a:pt x="381635" y="523252"/>
                  </a:lnTo>
                  <a:lnTo>
                    <a:pt x="335330" y="539648"/>
                  </a:lnTo>
                  <a:lnTo>
                    <a:pt x="286943" y="546925"/>
                  </a:lnTo>
                  <a:lnTo>
                    <a:pt x="237871" y="544868"/>
                  </a:lnTo>
                  <a:lnTo>
                    <a:pt x="229489" y="542848"/>
                  </a:lnTo>
                  <a:lnTo>
                    <a:pt x="189522" y="533260"/>
                  </a:lnTo>
                  <a:lnTo>
                    <a:pt x="143268" y="511911"/>
                  </a:lnTo>
                  <a:lnTo>
                    <a:pt x="156654" y="563841"/>
                  </a:lnTo>
                  <a:lnTo>
                    <a:pt x="172897" y="563841"/>
                  </a:lnTo>
                  <a:lnTo>
                    <a:pt x="172694" y="560031"/>
                  </a:lnTo>
                  <a:lnTo>
                    <a:pt x="172681" y="559816"/>
                  </a:lnTo>
                  <a:lnTo>
                    <a:pt x="168300" y="542848"/>
                  </a:lnTo>
                  <a:lnTo>
                    <a:pt x="193586" y="551954"/>
                  </a:lnTo>
                  <a:lnTo>
                    <a:pt x="219621" y="558520"/>
                  </a:lnTo>
                  <a:lnTo>
                    <a:pt x="246189" y="562508"/>
                  </a:lnTo>
                  <a:lnTo>
                    <a:pt x="273113" y="563841"/>
                  </a:lnTo>
                  <a:lnTo>
                    <a:pt x="318452" y="560031"/>
                  </a:lnTo>
                  <a:lnTo>
                    <a:pt x="362178" y="548855"/>
                  </a:lnTo>
                  <a:lnTo>
                    <a:pt x="366560" y="546925"/>
                  </a:lnTo>
                  <a:lnTo>
                    <a:pt x="403377" y="530707"/>
                  </a:lnTo>
                  <a:lnTo>
                    <a:pt x="441147" y="506006"/>
                  </a:lnTo>
                  <a:lnTo>
                    <a:pt x="474599" y="475132"/>
                  </a:lnTo>
                  <a:lnTo>
                    <a:pt x="503339" y="437654"/>
                  </a:lnTo>
                  <a:lnTo>
                    <a:pt x="524802" y="396557"/>
                  </a:lnTo>
                  <a:lnTo>
                    <a:pt x="538835" y="353161"/>
                  </a:lnTo>
                  <a:lnTo>
                    <a:pt x="538924" y="352869"/>
                  </a:lnTo>
                  <a:lnTo>
                    <a:pt x="545642" y="3076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7473175" y="5256004"/>
            <a:ext cx="0" cy="1782445"/>
          </a:xfrm>
          <a:custGeom>
            <a:avLst/>
            <a:gdLst/>
            <a:ahLst/>
            <a:cxnLst/>
            <a:rect l="l" t="t" r="r" b="b"/>
            <a:pathLst>
              <a:path h="1782445">
                <a:moveTo>
                  <a:pt x="0" y="178200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039995" y="5641187"/>
            <a:ext cx="1409204" cy="961720"/>
          </a:xfrm>
          <a:prstGeom prst="rect">
            <a:avLst/>
          </a:prstGeom>
        </p:spPr>
      </p:pic>
      <p:sp>
        <p:nvSpPr>
          <p:cNvPr id="23" name="object 23"/>
          <p:cNvSpPr/>
          <p:nvPr/>
        </p:nvSpPr>
        <p:spPr>
          <a:xfrm>
            <a:off x="7843797" y="6167908"/>
            <a:ext cx="268605" cy="258445"/>
          </a:xfrm>
          <a:custGeom>
            <a:avLst/>
            <a:gdLst/>
            <a:ahLst/>
            <a:cxnLst/>
            <a:rect l="l" t="t" r="r" b="b"/>
            <a:pathLst>
              <a:path w="268604" h="258445">
                <a:moveTo>
                  <a:pt x="268325" y="0"/>
                </a:moveTo>
                <a:lnTo>
                  <a:pt x="239458" y="0"/>
                </a:lnTo>
                <a:lnTo>
                  <a:pt x="237070" y="292"/>
                </a:lnTo>
                <a:lnTo>
                  <a:pt x="143243" y="164490"/>
                </a:lnTo>
                <a:lnTo>
                  <a:pt x="134975" y="183375"/>
                </a:lnTo>
                <a:lnTo>
                  <a:pt x="131279" y="173748"/>
                </a:lnTo>
                <a:lnTo>
                  <a:pt x="36233" y="3174"/>
                </a:lnTo>
                <a:lnTo>
                  <a:pt x="28854" y="0"/>
                </a:lnTo>
                <a:lnTo>
                  <a:pt x="0" y="0"/>
                </a:lnTo>
                <a:lnTo>
                  <a:pt x="0" y="257886"/>
                </a:lnTo>
                <a:lnTo>
                  <a:pt x="30594" y="257886"/>
                </a:lnTo>
                <a:lnTo>
                  <a:pt x="30594" y="65862"/>
                </a:lnTo>
                <a:lnTo>
                  <a:pt x="29514" y="50926"/>
                </a:lnTo>
                <a:lnTo>
                  <a:pt x="122847" y="218109"/>
                </a:lnTo>
                <a:lnTo>
                  <a:pt x="127050" y="220814"/>
                </a:lnTo>
                <a:lnTo>
                  <a:pt x="142887" y="220814"/>
                </a:lnTo>
                <a:lnTo>
                  <a:pt x="147091" y="218109"/>
                </a:lnTo>
                <a:lnTo>
                  <a:pt x="238442" y="51473"/>
                </a:lnTo>
                <a:lnTo>
                  <a:pt x="238023" y="57403"/>
                </a:lnTo>
                <a:lnTo>
                  <a:pt x="237731" y="257886"/>
                </a:lnTo>
                <a:lnTo>
                  <a:pt x="268325" y="257886"/>
                </a:lnTo>
                <a:lnTo>
                  <a:pt x="268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74920" y="6167907"/>
            <a:ext cx="209550" cy="258445"/>
          </a:xfrm>
          <a:custGeom>
            <a:avLst/>
            <a:gdLst/>
            <a:ahLst/>
            <a:cxnLst/>
            <a:rect l="l" t="t" r="r" b="b"/>
            <a:pathLst>
              <a:path w="209550" h="258445">
                <a:moveTo>
                  <a:pt x="209118" y="0"/>
                </a:moveTo>
                <a:lnTo>
                  <a:pt x="178523" y="0"/>
                </a:lnTo>
                <a:lnTo>
                  <a:pt x="178523" y="185420"/>
                </a:lnTo>
                <a:lnTo>
                  <a:pt x="179425" y="200291"/>
                </a:lnTo>
                <a:lnTo>
                  <a:pt x="28143" y="3530"/>
                </a:lnTo>
                <a:lnTo>
                  <a:pt x="26428" y="1943"/>
                </a:lnTo>
                <a:lnTo>
                  <a:pt x="24930" y="1168"/>
                </a:lnTo>
                <a:lnTo>
                  <a:pt x="23418" y="393"/>
                </a:lnTo>
                <a:lnTo>
                  <a:pt x="21120" y="0"/>
                </a:lnTo>
                <a:lnTo>
                  <a:pt x="0" y="0"/>
                </a:lnTo>
                <a:lnTo>
                  <a:pt x="0" y="257886"/>
                </a:lnTo>
                <a:lnTo>
                  <a:pt x="30594" y="257886"/>
                </a:lnTo>
                <a:lnTo>
                  <a:pt x="30594" y="74142"/>
                </a:lnTo>
                <a:lnTo>
                  <a:pt x="29883" y="57404"/>
                </a:lnTo>
                <a:lnTo>
                  <a:pt x="180873" y="253873"/>
                </a:lnTo>
                <a:lnTo>
                  <a:pt x="182689" y="255485"/>
                </a:lnTo>
                <a:lnTo>
                  <a:pt x="186423" y="257403"/>
                </a:lnTo>
                <a:lnTo>
                  <a:pt x="188721" y="257886"/>
                </a:lnTo>
                <a:lnTo>
                  <a:pt x="209118" y="257886"/>
                </a:lnTo>
                <a:lnTo>
                  <a:pt x="2091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36585" y="6163246"/>
            <a:ext cx="621665" cy="266065"/>
          </a:xfrm>
          <a:custGeom>
            <a:avLst/>
            <a:gdLst/>
            <a:ahLst/>
            <a:cxnLst/>
            <a:rect l="l" t="t" r="r" b="b"/>
            <a:pathLst>
              <a:path w="621665" h="266064">
                <a:moveTo>
                  <a:pt x="38506" y="80251"/>
                </a:moveTo>
                <a:lnTo>
                  <a:pt x="6477" y="80251"/>
                </a:lnTo>
                <a:lnTo>
                  <a:pt x="6477" y="262559"/>
                </a:lnTo>
                <a:lnTo>
                  <a:pt x="38506" y="262559"/>
                </a:lnTo>
                <a:lnTo>
                  <a:pt x="38506" y="80251"/>
                </a:lnTo>
                <a:close/>
              </a:path>
              <a:path w="621665" h="266064">
                <a:moveTo>
                  <a:pt x="45720" y="19913"/>
                </a:moveTo>
                <a:lnTo>
                  <a:pt x="25793" y="0"/>
                </a:lnTo>
                <a:lnTo>
                  <a:pt x="19558" y="0"/>
                </a:lnTo>
                <a:lnTo>
                  <a:pt x="0" y="19913"/>
                </a:lnTo>
                <a:lnTo>
                  <a:pt x="0" y="26149"/>
                </a:lnTo>
                <a:lnTo>
                  <a:pt x="19558" y="45707"/>
                </a:lnTo>
                <a:lnTo>
                  <a:pt x="25793" y="45707"/>
                </a:lnTo>
                <a:lnTo>
                  <a:pt x="45720" y="26149"/>
                </a:lnTo>
                <a:lnTo>
                  <a:pt x="45720" y="19913"/>
                </a:lnTo>
                <a:close/>
              </a:path>
              <a:path w="621665" h="266064">
                <a:moveTo>
                  <a:pt x="244576" y="184277"/>
                </a:moveTo>
                <a:lnTo>
                  <a:pt x="231051" y="143789"/>
                </a:lnTo>
                <a:lnTo>
                  <a:pt x="198056" y="122936"/>
                </a:lnTo>
                <a:lnTo>
                  <a:pt x="152704" y="107226"/>
                </a:lnTo>
                <a:lnTo>
                  <a:pt x="146100" y="104305"/>
                </a:lnTo>
                <a:lnTo>
                  <a:pt x="134467" y="97599"/>
                </a:lnTo>
                <a:lnTo>
                  <a:pt x="129794" y="93548"/>
                </a:lnTo>
                <a:lnTo>
                  <a:pt x="122720" y="84061"/>
                </a:lnTo>
                <a:lnTo>
                  <a:pt x="120942" y="78092"/>
                </a:lnTo>
                <a:lnTo>
                  <a:pt x="120942" y="65252"/>
                </a:lnTo>
                <a:lnTo>
                  <a:pt x="154101" y="31813"/>
                </a:lnTo>
                <a:lnTo>
                  <a:pt x="161010" y="30759"/>
                </a:lnTo>
                <a:lnTo>
                  <a:pt x="177088" y="30759"/>
                </a:lnTo>
                <a:lnTo>
                  <a:pt x="212458" y="45288"/>
                </a:lnTo>
                <a:lnTo>
                  <a:pt x="217843" y="49364"/>
                </a:lnTo>
                <a:lnTo>
                  <a:pt x="220218" y="50380"/>
                </a:lnTo>
                <a:lnTo>
                  <a:pt x="238810" y="28422"/>
                </a:lnTo>
                <a:lnTo>
                  <a:pt x="231863" y="22326"/>
                </a:lnTo>
                <a:lnTo>
                  <a:pt x="188925" y="3492"/>
                </a:lnTo>
                <a:lnTo>
                  <a:pt x="168275" y="1790"/>
                </a:lnTo>
                <a:lnTo>
                  <a:pt x="158915" y="2159"/>
                </a:lnTo>
                <a:lnTo>
                  <a:pt x="120510" y="14655"/>
                </a:lnTo>
                <a:lnTo>
                  <a:pt x="93853" y="46240"/>
                </a:lnTo>
                <a:lnTo>
                  <a:pt x="88544" y="72694"/>
                </a:lnTo>
                <a:lnTo>
                  <a:pt x="88874" y="80899"/>
                </a:lnTo>
                <a:lnTo>
                  <a:pt x="113563" y="125907"/>
                </a:lnTo>
                <a:lnTo>
                  <a:pt x="180238" y="151434"/>
                </a:lnTo>
                <a:lnTo>
                  <a:pt x="186804" y="154279"/>
                </a:lnTo>
                <a:lnTo>
                  <a:pt x="198323" y="160997"/>
                </a:lnTo>
                <a:lnTo>
                  <a:pt x="202984" y="165176"/>
                </a:lnTo>
                <a:lnTo>
                  <a:pt x="210058" y="175133"/>
                </a:lnTo>
                <a:lnTo>
                  <a:pt x="211823" y="181521"/>
                </a:lnTo>
                <a:lnTo>
                  <a:pt x="211823" y="196392"/>
                </a:lnTo>
                <a:lnTo>
                  <a:pt x="187883" y="230759"/>
                </a:lnTo>
                <a:lnTo>
                  <a:pt x="167551" y="236461"/>
                </a:lnTo>
                <a:lnTo>
                  <a:pt x="159270" y="236461"/>
                </a:lnTo>
                <a:lnTo>
                  <a:pt x="121208" y="226745"/>
                </a:lnTo>
                <a:lnTo>
                  <a:pt x="100965" y="211899"/>
                </a:lnTo>
                <a:lnTo>
                  <a:pt x="98082" y="210540"/>
                </a:lnTo>
                <a:lnTo>
                  <a:pt x="77393" y="231787"/>
                </a:lnTo>
                <a:lnTo>
                  <a:pt x="85051" y="239115"/>
                </a:lnTo>
                <a:lnTo>
                  <a:pt x="123151" y="260324"/>
                </a:lnTo>
                <a:lnTo>
                  <a:pt x="158191" y="265442"/>
                </a:lnTo>
                <a:lnTo>
                  <a:pt x="168173" y="265049"/>
                </a:lnTo>
                <a:lnTo>
                  <a:pt x="209651" y="251663"/>
                </a:lnTo>
                <a:lnTo>
                  <a:pt x="235597" y="223215"/>
                </a:lnTo>
                <a:lnTo>
                  <a:pt x="244208" y="192595"/>
                </a:lnTo>
                <a:lnTo>
                  <a:pt x="244576" y="184277"/>
                </a:lnTo>
                <a:close/>
              </a:path>
              <a:path w="621665" h="266064">
                <a:moveTo>
                  <a:pt x="621042" y="4660"/>
                </a:moveTo>
                <a:lnTo>
                  <a:pt x="590867" y="4660"/>
                </a:lnTo>
                <a:lnTo>
                  <a:pt x="588314" y="5499"/>
                </a:lnTo>
                <a:lnTo>
                  <a:pt x="528726" y="192176"/>
                </a:lnTo>
                <a:lnTo>
                  <a:pt x="524395" y="213601"/>
                </a:lnTo>
                <a:lnTo>
                  <a:pt x="522719" y="205562"/>
                </a:lnTo>
                <a:lnTo>
                  <a:pt x="457517" y="10541"/>
                </a:lnTo>
                <a:lnTo>
                  <a:pt x="449592" y="4660"/>
                </a:lnTo>
                <a:lnTo>
                  <a:pt x="433400" y="4660"/>
                </a:lnTo>
                <a:lnTo>
                  <a:pt x="363880" y="192176"/>
                </a:lnTo>
                <a:lnTo>
                  <a:pt x="358482" y="214312"/>
                </a:lnTo>
                <a:lnTo>
                  <a:pt x="354571" y="195427"/>
                </a:lnTo>
                <a:lnTo>
                  <a:pt x="299631" y="10541"/>
                </a:lnTo>
                <a:lnTo>
                  <a:pt x="298259" y="8559"/>
                </a:lnTo>
                <a:lnTo>
                  <a:pt x="294170" y="5435"/>
                </a:lnTo>
                <a:lnTo>
                  <a:pt x="291592" y="4660"/>
                </a:lnTo>
                <a:lnTo>
                  <a:pt x="259499" y="4660"/>
                </a:lnTo>
                <a:lnTo>
                  <a:pt x="339940" y="262547"/>
                </a:lnTo>
                <a:lnTo>
                  <a:pt x="371259" y="262547"/>
                </a:lnTo>
                <a:lnTo>
                  <a:pt x="436943" y="65849"/>
                </a:lnTo>
                <a:lnTo>
                  <a:pt x="440359" y="52895"/>
                </a:lnTo>
                <a:lnTo>
                  <a:pt x="441439" y="57810"/>
                </a:lnTo>
                <a:lnTo>
                  <a:pt x="442645" y="62128"/>
                </a:lnTo>
                <a:lnTo>
                  <a:pt x="509282" y="262547"/>
                </a:lnTo>
                <a:lnTo>
                  <a:pt x="540600" y="262547"/>
                </a:lnTo>
                <a:lnTo>
                  <a:pt x="621042" y="46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842097" y="6563347"/>
            <a:ext cx="1218565" cy="71120"/>
          </a:xfrm>
          <a:custGeom>
            <a:avLst/>
            <a:gdLst/>
            <a:ahLst/>
            <a:cxnLst/>
            <a:rect l="l" t="t" r="r" b="b"/>
            <a:pathLst>
              <a:path w="1218565" h="71120">
                <a:moveTo>
                  <a:pt x="1218539" y="0"/>
                </a:moveTo>
                <a:lnTo>
                  <a:pt x="0" y="0"/>
                </a:lnTo>
                <a:lnTo>
                  <a:pt x="0" y="70827"/>
                </a:lnTo>
                <a:lnTo>
                  <a:pt x="1218539" y="70827"/>
                </a:lnTo>
                <a:lnTo>
                  <a:pt x="1218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842110" y="6700126"/>
            <a:ext cx="1218565" cy="5080"/>
          </a:xfrm>
          <a:custGeom>
            <a:avLst/>
            <a:gdLst/>
            <a:ahLst/>
            <a:cxnLst/>
            <a:rect l="l" t="t" r="r" b="b"/>
            <a:pathLst>
              <a:path w="1218565" h="5079">
                <a:moveTo>
                  <a:pt x="1218539" y="0"/>
                </a:moveTo>
                <a:lnTo>
                  <a:pt x="0" y="0"/>
                </a:lnTo>
                <a:lnTo>
                  <a:pt x="0" y="4876"/>
                </a:lnTo>
                <a:lnTo>
                  <a:pt x="1218539" y="4876"/>
                </a:lnTo>
                <a:lnTo>
                  <a:pt x="1218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85380" y="5368581"/>
            <a:ext cx="816610" cy="1039494"/>
          </a:xfrm>
          <a:custGeom>
            <a:avLst/>
            <a:gdLst/>
            <a:ahLst/>
            <a:cxnLst/>
            <a:rect l="l" t="t" r="r" b="b"/>
            <a:pathLst>
              <a:path w="816610" h="1039495">
                <a:moveTo>
                  <a:pt x="79870" y="42379"/>
                </a:moveTo>
                <a:lnTo>
                  <a:pt x="76733" y="25882"/>
                </a:lnTo>
                <a:lnTo>
                  <a:pt x="68173" y="12407"/>
                </a:lnTo>
                <a:lnTo>
                  <a:pt x="55473" y="3327"/>
                </a:lnTo>
                <a:lnTo>
                  <a:pt x="39941" y="0"/>
                </a:lnTo>
                <a:lnTo>
                  <a:pt x="24396" y="3327"/>
                </a:lnTo>
                <a:lnTo>
                  <a:pt x="11696" y="12407"/>
                </a:lnTo>
                <a:lnTo>
                  <a:pt x="3136" y="25882"/>
                </a:lnTo>
                <a:lnTo>
                  <a:pt x="0" y="42379"/>
                </a:lnTo>
                <a:lnTo>
                  <a:pt x="0" y="212242"/>
                </a:lnTo>
                <a:lnTo>
                  <a:pt x="3136" y="228727"/>
                </a:lnTo>
                <a:lnTo>
                  <a:pt x="11696" y="242201"/>
                </a:lnTo>
                <a:lnTo>
                  <a:pt x="24396" y="251282"/>
                </a:lnTo>
                <a:lnTo>
                  <a:pt x="39941" y="254622"/>
                </a:lnTo>
                <a:lnTo>
                  <a:pt x="55473" y="251282"/>
                </a:lnTo>
                <a:lnTo>
                  <a:pt x="68173" y="242201"/>
                </a:lnTo>
                <a:lnTo>
                  <a:pt x="76733" y="228727"/>
                </a:lnTo>
                <a:lnTo>
                  <a:pt x="79870" y="212242"/>
                </a:lnTo>
                <a:lnTo>
                  <a:pt x="79870" y="42379"/>
                </a:lnTo>
                <a:close/>
              </a:path>
              <a:path w="816610" h="1039495">
                <a:moveTo>
                  <a:pt x="816610" y="737158"/>
                </a:moveTo>
                <a:lnTo>
                  <a:pt x="813473" y="720661"/>
                </a:lnTo>
                <a:lnTo>
                  <a:pt x="804913" y="707186"/>
                </a:lnTo>
                <a:lnTo>
                  <a:pt x="792226" y="698106"/>
                </a:lnTo>
                <a:lnTo>
                  <a:pt x="776668" y="694778"/>
                </a:lnTo>
                <a:lnTo>
                  <a:pt x="489470" y="694778"/>
                </a:lnTo>
                <a:lnTo>
                  <a:pt x="473938" y="698106"/>
                </a:lnTo>
                <a:lnTo>
                  <a:pt x="461238" y="707186"/>
                </a:lnTo>
                <a:lnTo>
                  <a:pt x="452691" y="720661"/>
                </a:lnTo>
                <a:lnTo>
                  <a:pt x="449541" y="737158"/>
                </a:lnTo>
                <a:lnTo>
                  <a:pt x="452691" y="753656"/>
                </a:lnTo>
                <a:lnTo>
                  <a:pt x="461238" y="767118"/>
                </a:lnTo>
                <a:lnTo>
                  <a:pt x="473938" y="776198"/>
                </a:lnTo>
                <a:lnTo>
                  <a:pt x="489470" y="779538"/>
                </a:lnTo>
                <a:lnTo>
                  <a:pt x="736739" y="779538"/>
                </a:lnTo>
                <a:lnTo>
                  <a:pt x="736739" y="954532"/>
                </a:lnTo>
                <a:lnTo>
                  <a:pt x="136334" y="954532"/>
                </a:lnTo>
                <a:lnTo>
                  <a:pt x="680402" y="377075"/>
                </a:lnTo>
                <a:lnTo>
                  <a:pt x="689178" y="363054"/>
                </a:lnTo>
                <a:lnTo>
                  <a:pt x="692099" y="347103"/>
                </a:lnTo>
                <a:lnTo>
                  <a:pt x="689178" y="331152"/>
                </a:lnTo>
                <a:lnTo>
                  <a:pt x="680402" y="317144"/>
                </a:lnTo>
                <a:lnTo>
                  <a:pt x="515518" y="142151"/>
                </a:lnTo>
                <a:lnTo>
                  <a:pt x="502310" y="132842"/>
                </a:lnTo>
                <a:lnTo>
                  <a:pt x="487286" y="129730"/>
                </a:lnTo>
                <a:lnTo>
                  <a:pt x="472262" y="132842"/>
                </a:lnTo>
                <a:lnTo>
                  <a:pt x="459041" y="142151"/>
                </a:lnTo>
                <a:lnTo>
                  <a:pt x="79857" y="544614"/>
                </a:lnTo>
                <a:lnTo>
                  <a:pt x="79857" y="347624"/>
                </a:lnTo>
                <a:lnTo>
                  <a:pt x="55473" y="308571"/>
                </a:lnTo>
                <a:lnTo>
                  <a:pt x="11696" y="317652"/>
                </a:lnTo>
                <a:lnTo>
                  <a:pt x="0" y="347624"/>
                </a:lnTo>
                <a:lnTo>
                  <a:pt x="0" y="646925"/>
                </a:lnTo>
                <a:lnTo>
                  <a:pt x="24638" y="686092"/>
                </a:lnTo>
                <a:lnTo>
                  <a:pt x="36144" y="689114"/>
                </a:lnTo>
                <a:lnTo>
                  <a:pt x="47726" y="688492"/>
                </a:lnTo>
                <a:lnTo>
                  <a:pt x="58648" y="684364"/>
                </a:lnTo>
                <a:lnTo>
                  <a:pt x="68160" y="676897"/>
                </a:lnTo>
                <a:lnTo>
                  <a:pt x="487273" y="232054"/>
                </a:lnTo>
                <a:lnTo>
                  <a:pt x="595693" y="347116"/>
                </a:lnTo>
                <a:lnTo>
                  <a:pt x="11696" y="966952"/>
                </a:lnTo>
                <a:lnTo>
                  <a:pt x="4660" y="977049"/>
                </a:lnTo>
                <a:lnTo>
                  <a:pt x="774" y="988644"/>
                </a:lnTo>
                <a:lnTo>
                  <a:pt x="190" y="1000937"/>
                </a:lnTo>
                <a:lnTo>
                  <a:pt x="3048" y="1013142"/>
                </a:lnTo>
                <a:lnTo>
                  <a:pt x="9144" y="1023912"/>
                </a:lnTo>
                <a:lnTo>
                  <a:pt x="17754" y="1032154"/>
                </a:lnTo>
                <a:lnTo>
                  <a:pt x="28232" y="1037437"/>
                </a:lnTo>
                <a:lnTo>
                  <a:pt x="39928" y="1039304"/>
                </a:lnTo>
                <a:lnTo>
                  <a:pt x="776668" y="1039304"/>
                </a:lnTo>
                <a:lnTo>
                  <a:pt x="792226" y="1035964"/>
                </a:lnTo>
                <a:lnTo>
                  <a:pt x="804913" y="1026883"/>
                </a:lnTo>
                <a:lnTo>
                  <a:pt x="813473" y="1013421"/>
                </a:lnTo>
                <a:lnTo>
                  <a:pt x="816610" y="996924"/>
                </a:lnTo>
                <a:lnTo>
                  <a:pt x="816610" y="737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773998" y="6467259"/>
            <a:ext cx="828040" cy="111760"/>
            <a:chOff x="773998" y="6467259"/>
            <a:chExt cx="828040" cy="111760"/>
          </a:xfrm>
        </p:grpSpPr>
        <p:pic>
          <p:nvPicPr>
            <p:cNvPr id="30" name="object 3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73998" y="6469555"/>
              <a:ext cx="159973" cy="1091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55399" y="6467259"/>
              <a:ext cx="259292" cy="111401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34231" y="6467259"/>
              <a:ext cx="367581" cy="109867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786142" y="6661325"/>
            <a:ext cx="352425" cy="106680"/>
            <a:chOff x="786142" y="6661325"/>
            <a:chExt cx="352425" cy="106680"/>
          </a:xfrm>
        </p:grpSpPr>
        <p:pic>
          <p:nvPicPr>
            <p:cNvPr id="34" name="object 3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86142" y="6661325"/>
              <a:ext cx="262079" cy="106683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67479" y="6661871"/>
              <a:ext cx="70713" cy="10613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800"/>
              </a:lnSpc>
              <a:spcBef>
                <a:spcPts val="100"/>
              </a:spcBef>
            </a:pPr>
            <a:r>
              <a:rPr sz="8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INFORMACJE</a:t>
            </a:r>
            <a:endParaRPr sz="8000">
              <a:latin typeface="TT Supermolot Light"/>
              <a:cs typeface="TT Supermolot Light"/>
            </a:endParaRPr>
          </a:p>
          <a:p>
            <a:pPr marL="12700">
              <a:lnSpc>
                <a:spcPts val="8800"/>
              </a:lnSpc>
              <a:tabLst>
                <a:tab pos="2079625" algn="l"/>
              </a:tabLst>
            </a:pPr>
            <a:r>
              <a:rPr sz="8000" spc="-25" dirty="0">
                <a:solidFill>
                  <a:srgbClr val="FFFFFF"/>
                </a:solidFill>
                <a:latin typeface="TT Supermolot Light"/>
                <a:cs typeface="TT Supermolot Light"/>
              </a:rPr>
              <a:t>DLA</a:t>
            </a:r>
            <a:r>
              <a:rPr sz="8000" dirty="0">
                <a:solidFill>
                  <a:srgbClr val="FFFFFF"/>
                </a:solidFill>
                <a:latin typeface="TT Supermolot Light"/>
                <a:cs typeface="TT Supermolot Light"/>
              </a:rPr>
              <a:t>	</a:t>
            </a:r>
            <a:r>
              <a:rPr sz="8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NAUCZYCIELA</a:t>
            </a:r>
            <a:endParaRPr sz="8000">
              <a:latin typeface="TT Supermolot Light"/>
              <a:cs typeface="TT Supermolot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3105155"/>
            <a:ext cx="623252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Co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musisz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wiedzieć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przed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zrealizowaniem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zajęć?</a:t>
            </a:r>
            <a:endParaRPr sz="23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387355"/>
            <a:ext cx="44805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nr</a:t>
            </a:r>
            <a:r>
              <a:rPr sz="12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9</a:t>
            </a:r>
            <a:r>
              <a:rPr sz="12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1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PODSTAWOWY</a:t>
            </a:r>
            <a:r>
              <a:rPr sz="1100" spc="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Zastosowania</a:t>
            </a:r>
            <a:r>
              <a:rPr sz="12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wodoru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00" y="870869"/>
            <a:ext cx="4911725" cy="1459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870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PRZEBIEG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LEKCJI</a:t>
            </a:r>
            <a:endParaRPr sz="5000">
              <a:latin typeface="TT Supermolot Light"/>
              <a:cs typeface="TT Supermolot Light"/>
            </a:endParaRPr>
          </a:p>
          <a:p>
            <a:pPr marL="12700">
              <a:lnSpc>
                <a:spcPct val="100000"/>
              </a:lnSpc>
              <a:spcBef>
                <a:spcPts val="2890"/>
              </a:spcBef>
              <a:tabLst>
                <a:tab pos="2595245" algn="l"/>
              </a:tabLst>
            </a:pPr>
            <a:r>
              <a:rPr sz="2000" dirty="0">
                <a:latin typeface="TT Supermolot Bold"/>
                <a:cs typeface="TT Supermolot Bold"/>
              </a:rPr>
              <a:t>CZĘŚĆ</a:t>
            </a:r>
            <a:r>
              <a:rPr sz="2000" spc="-60" dirty="0">
                <a:latin typeface="TT Supermolot Bold"/>
                <a:cs typeface="TT Supermolot Bold"/>
              </a:rPr>
              <a:t> </a:t>
            </a:r>
            <a:r>
              <a:rPr sz="2000" spc="-50" dirty="0">
                <a:latin typeface="TT Supermolot Bold"/>
                <a:cs typeface="TT Supermolot Bold"/>
              </a:rPr>
              <a:t>1</a:t>
            </a:r>
            <a:r>
              <a:rPr sz="2000" dirty="0">
                <a:latin typeface="TT Supermolot Bold"/>
                <a:cs typeface="TT Supermolot Bold"/>
              </a:rPr>
              <a:t>	CZĘŚĆ</a:t>
            </a:r>
            <a:r>
              <a:rPr sz="2000" spc="-60" dirty="0">
                <a:latin typeface="TT Supermolot Bold"/>
                <a:cs typeface="TT Supermolot Bold"/>
              </a:rPr>
              <a:t> </a:t>
            </a:r>
            <a:r>
              <a:rPr sz="2000" spc="-50" dirty="0">
                <a:latin typeface="TT Supermolot Bold"/>
                <a:cs typeface="TT Supermolot Bold"/>
              </a:rPr>
              <a:t>2</a:t>
            </a:r>
            <a:endParaRPr sz="20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3152" y="2000255"/>
            <a:ext cx="9423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T Supermolot Bold"/>
                <a:cs typeface="TT Supermolot Bold"/>
              </a:rPr>
              <a:t>CZĘŚĆ</a:t>
            </a:r>
            <a:r>
              <a:rPr sz="2000" spc="-60" dirty="0">
                <a:latin typeface="TT Supermolot Bold"/>
                <a:cs typeface="TT Supermolot Bold"/>
              </a:rPr>
              <a:t> </a:t>
            </a:r>
            <a:r>
              <a:rPr sz="2000" spc="-50" dirty="0">
                <a:latin typeface="TT Supermolot Bold"/>
                <a:cs typeface="TT Supermolot Bold"/>
              </a:rPr>
              <a:t>3</a:t>
            </a:r>
            <a:endParaRPr sz="2000">
              <a:latin typeface="TT Supermolot Bold"/>
              <a:cs typeface="TT Supermolot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00" y="2482855"/>
            <a:ext cx="12236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OKOŁO 20 </a:t>
            </a:r>
            <a:r>
              <a:rPr sz="1200" spc="-10" dirty="0">
                <a:latin typeface="TT Supermolot Bold"/>
                <a:cs typeface="TT Supermolot Bold"/>
              </a:rPr>
              <a:t>MINUT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3054355"/>
            <a:ext cx="2238375" cy="2494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56210" marR="127635" indent="-144145">
              <a:lnSpc>
                <a:spcPct val="104200"/>
              </a:lnSpc>
              <a:spcBef>
                <a:spcPts val="40"/>
              </a:spcBef>
              <a:buClr>
                <a:srgbClr val="3A9BDC"/>
              </a:buClr>
              <a:buFont typeface="TT Supermolot Bold"/>
              <a:buAutoNum type="arabicPeriod"/>
              <a:tabLst>
                <a:tab pos="156210" algn="l"/>
              </a:tabLst>
            </a:pPr>
            <a:r>
              <a:rPr sz="1200" dirty="0">
                <a:latin typeface="TT Supermolot Regular"/>
                <a:cs typeface="TT Supermolot Regular"/>
              </a:rPr>
              <a:t>Nauczyciel rozdziela </a:t>
            </a:r>
            <a:r>
              <a:rPr sz="1200" spc="-10" dirty="0">
                <a:latin typeface="TT Supermolot Regular"/>
                <a:cs typeface="TT Supermolot Regular"/>
              </a:rPr>
              <a:t>uczniów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6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grup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rozdaje</a:t>
            </a:r>
            <a:r>
              <a:rPr sz="1200" spc="-10" dirty="0">
                <a:latin typeface="TT Supermolot Regular"/>
                <a:cs typeface="TT Supermolot Regular"/>
              </a:rPr>
              <a:t> płytki</a:t>
            </a:r>
            <a:endParaRPr sz="1200">
              <a:latin typeface="TT Supermolot Regular"/>
              <a:cs typeface="TT Supermolot Regular"/>
            </a:endParaRPr>
          </a:p>
          <a:p>
            <a:pPr marL="156210" marR="365760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elementami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gospodarki wodorowej.</a:t>
            </a:r>
            <a:endParaRPr sz="1200">
              <a:latin typeface="TT Supermolot Regular"/>
              <a:cs typeface="TT Supermolot Regular"/>
            </a:endParaRPr>
          </a:p>
          <a:p>
            <a:pPr marL="156210" marR="223520" indent="-144145">
              <a:lnSpc>
                <a:spcPct val="104200"/>
              </a:lnSpc>
              <a:buClr>
                <a:srgbClr val="3A9BDC"/>
              </a:buClr>
              <a:buFont typeface="TT Supermolot Bold"/>
              <a:buAutoNum type="arabicPeriod" startAt="2"/>
              <a:tabLst>
                <a:tab pos="156210" algn="l"/>
              </a:tabLst>
            </a:pPr>
            <a:r>
              <a:rPr sz="1200" dirty="0">
                <a:latin typeface="TT Supermolot Regular"/>
                <a:cs typeface="TT Supermolot Regular"/>
              </a:rPr>
              <a:t>Uczniowie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wsuwają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płytki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w </a:t>
            </a:r>
            <a:r>
              <a:rPr sz="1200" dirty="0">
                <a:latin typeface="TT Supermolot Regular"/>
                <a:cs typeface="TT Supermolot Regular"/>
              </a:rPr>
              <a:t>plansze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tworząc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spektrum </a:t>
            </a:r>
            <a:r>
              <a:rPr sz="1200" dirty="0">
                <a:latin typeface="TT Supermolot Regular"/>
                <a:cs typeface="TT Supermolot Regular"/>
              </a:rPr>
              <a:t>możliwości </a:t>
            </a:r>
            <a:r>
              <a:rPr sz="1200" spc="-10" dirty="0">
                <a:latin typeface="TT Supermolot Regular"/>
                <a:cs typeface="TT Supermolot Regular"/>
              </a:rPr>
              <a:t>zastosowania wodoru.</a:t>
            </a:r>
            <a:endParaRPr sz="1200">
              <a:latin typeface="TT Supermolot Regular"/>
              <a:cs typeface="TT Supermolot Regular"/>
            </a:endParaRPr>
          </a:p>
          <a:p>
            <a:pPr marL="156210" marR="39370" indent="-144145">
              <a:lnSpc>
                <a:spcPct val="104200"/>
              </a:lnSpc>
              <a:buClr>
                <a:srgbClr val="3A9BDC"/>
              </a:buClr>
              <a:buFont typeface="TT Supermolot Bold"/>
              <a:buAutoNum type="arabicPeriod" startAt="2"/>
              <a:tabLst>
                <a:tab pos="156210" algn="l"/>
              </a:tabLst>
            </a:pPr>
            <a:r>
              <a:rPr sz="1200" dirty="0">
                <a:latin typeface="TT Supermolot Regular"/>
                <a:cs typeface="TT Supermolot Regular"/>
              </a:rPr>
              <a:t>Każda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grupa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dostaje</a:t>
            </a:r>
            <a:r>
              <a:rPr sz="1200" spc="-25" dirty="0">
                <a:latin typeface="TT Supermolot Regular"/>
                <a:cs typeface="TT Supermolot Regular"/>
              </a:rPr>
              <a:t> do </a:t>
            </a:r>
            <a:r>
              <a:rPr sz="1200" dirty="0">
                <a:latin typeface="TT Supermolot Regular"/>
                <a:cs typeface="TT Supermolot Regular"/>
              </a:rPr>
              <a:t>opracowania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jedną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płytek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i </a:t>
            </a:r>
            <a:r>
              <a:rPr sz="1200" dirty="0">
                <a:latin typeface="TT Supermolot Regular"/>
                <a:cs typeface="TT Supermolot Regular"/>
              </a:rPr>
              <a:t>udziela odpowiedzi na </a:t>
            </a:r>
            <a:r>
              <a:rPr sz="1200" spc="-10" dirty="0">
                <a:latin typeface="TT Supermolot Regular"/>
                <a:cs typeface="TT Supermolot Regular"/>
              </a:rPr>
              <a:t>pytanie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temat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wodoru.</a:t>
            </a:r>
            <a:endParaRPr sz="1200">
              <a:latin typeface="TT Supermolot Regular"/>
              <a:cs typeface="TT Supermolot Regular"/>
            </a:endParaRPr>
          </a:p>
          <a:p>
            <a:pPr marL="156210" indent="-143510">
              <a:lnSpc>
                <a:spcPct val="100000"/>
              </a:lnSpc>
              <a:spcBef>
                <a:spcPts val="55"/>
              </a:spcBef>
              <a:buClr>
                <a:srgbClr val="3A9BDC"/>
              </a:buClr>
              <a:buFont typeface="TT Supermolot Bold"/>
              <a:buAutoNum type="arabicPeriod" startAt="2"/>
              <a:tabLst>
                <a:tab pos="156210" algn="l"/>
              </a:tabLst>
            </a:pPr>
            <a:r>
              <a:rPr sz="1200" dirty="0">
                <a:latin typeface="TT Supermolot Regular"/>
                <a:cs typeface="TT Supermolot Regular"/>
              </a:rPr>
              <a:t>Nauczyciel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moderuje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dyskusję.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0328" y="2578105"/>
            <a:ext cx="1189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OKOŁO 10 </a:t>
            </a:r>
            <a:r>
              <a:rPr sz="1200" spc="-10" dirty="0">
                <a:latin typeface="TT Supermolot Bold"/>
                <a:cs typeface="TT Supermolot Bold"/>
              </a:rPr>
              <a:t>MINUT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42996" y="3810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42996" y="4000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42996" y="4191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42996" y="4381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42996" y="4953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42996" y="5524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42996" y="6096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930328" y="3149605"/>
            <a:ext cx="2192020" cy="3065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178435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Nauczyciel prowadzi </a:t>
            </a:r>
            <a:r>
              <a:rPr sz="1200" spc="-10" dirty="0">
                <a:latin typeface="TT Supermolot Regular"/>
                <a:cs typeface="TT Supermolot Regular"/>
              </a:rPr>
              <a:t>dyskusję wykorzystując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przykładowe pytania:</a:t>
            </a:r>
            <a:endParaRPr sz="1200">
              <a:latin typeface="TT Supermolot Regular"/>
              <a:cs typeface="TT Supermolot Regular"/>
            </a:endParaRPr>
          </a:p>
          <a:p>
            <a:pPr marL="125095" marR="707390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10" dirty="0">
                <a:latin typeface="TT Supermolot Regular"/>
                <a:cs typeface="TT Supermolot Regular"/>
              </a:rPr>
              <a:t> paliwo? </a:t>
            </a: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10" dirty="0">
                <a:latin typeface="TT Supermolot Regular"/>
                <a:cs typeface="TT Supermolot Regular"/>
              </a:rPr>
              <a:t> surowiec?</a:t>
            </a:r>
            <a:endParaRPr sz="1200">
              <a:latin typeface="TT Supermolot Regular"/>
              <a:cs typeface="TT Supermolot Regular"/>
            </a:endParaRPr>
          </a:p>
          <a:p>
            <a:pPr marL="120650" marR="128905" indent="4445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nośnik</a:t>
            </a:r>
            <a:r>
              <a:rPr sz="1200" spc="-10" dirty="0">
                <a:latin typeface="TT Supermolot Regular"/>
                <a:cs typeface="TT Supermolot Regular"/>
              </a:rPr>
              <a:t> energii?</a:t>
            </a:r>
            <a:r>
              <a:rPr sz="1200" spc="5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być </a:t>
            </a:r>
            <a:r>
              <a:rPr sz="1200" spc="-10" dirty="0">
                <a:latin typeface="TT Supermolot Regular"/>
                <a:cs typeface="TT Supermolot Regular"/>
              </a:rPr>
              <a:t>wykorzystywany</a:t>
            </a:r>
            <a:r>
              <a:rPr sz="1200" spc="5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do </a:t>
            </a:r>
            <a:r>
              <a:rPr sz="1200" spc="-10" dirty="0">
                <a:latin typeface="TT Supermolot Regular"/>
                <a:cs typeface="TT Supermolot Regular"/>
              </a:rPr>
              <a:t>magazynowania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energii? </a:t>
            </a:r>
            <a:r>
              <a:rPr sz="1200" dirty="0">
                <a:latin typeface="TT Supermolot Regular"/>
                <a:cs typeface="TT Supermolot Regular"/>
              </a:rPr>
              <a:t>Które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sektory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można </a:t>
            </a:r>
            <a:r>
              <a:rPr sz="1200" dirty="0">
                <a:latin typeface="TT Supermolot Regular"/>
                <a:cs typeface="TT Supermolot Regular"/>
              </a:rPr>
              <a:t>zdekarbonizować za </a:t>
            </a:r>
            <a:r>
              <a:rPr sz="1200" spc="-10" dirty="0">
                <a:latin typeface="TT Supermolot Regular"/>
                <a:cs typeface="TT Supermolot Regular"/>
              </a:rPr>
              <a:t>pomocą wodoru?</a:t>
            </a:r>
            <a:endParaRPr sz="1200">
              <a:latin typeface="TT Supermolot Regular"/>
              <a:cs typeface="TT Supermolot Regular"/>
            </a:endParaRPr>
          </a:p>
          <a:p>
            <a:pPr marL="120650" marR="5080" indent="4445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Które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sektory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są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trudne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do </a:t>
            </a:r>
            <a:r>
              <a:rPr sz="1200" dirty="0">
                <a:latin typeface="TT Supermolot Regular"/>
                <a:cs typeface="TT Supermolot Regular"/>
              </a:rPr>
              <a:t>zdekarbonizowania.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</a:t>
            </a:r>
            <a:r>
              <a:rPr sz="1200" spc="-10" dirty="0">
                <a:latin typeface="TT Supermolot Regular"/>
                <a:cs typeface="TT Supermolot Regular"/>
              </a:rPr>
              <a:t> wodór </a:t>
            </a:r>
            <a:r>
              <a:rPr sz="1200" dirty="0">
                <a:latin typeface="TT Supermolot Regular"/>
                <a:cs typeface="TT Supermolot Regular"/>
              </a:rPr>
              <a:t>może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pomóc</a:t>
            </a:r>
            <a:r>
              <a:rPr sz="1200" spc="2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tym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procesie? </a:t>
            </a:r>
            <a:r>
              <a:rPr sz="1200" dirty="0">
                <a:latin typeface="TT Supermolot Regular"/>
                <a:cs typeface="TT Supermolot Regular"/>
              </a:rPr>
              <a:t>Skąd pozyskać </a:t>
            </a:r>
            <a:r>
              <a:rPr sz="1200" spc="-10" dirty="0">
                <a:latin typeface="TT Supermolot Regular"/>
                <a:cs typeface="TT Supermolot Regular"/>
              </a:rPr>
              <a:t>wodór?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13327" y="2578105"/>
            <a:ext cx="11836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OKOŁO 15 </a:t>
            </a:r>
            <a:r>
              <a:rPr sz="1200" spc="-10" dirty="0">
                <a:latin typeface="TT Supermolot Bold"/>
                <a:cs typeface="TT Supermolot Bold"/>
              </a:rPr>
              <a:t>MINUT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13327" y="3149605"/>
            <a:ext cx="2069464" cy="1160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spc="-30" dirty="0">
                <a:latin typeface="TT Supermolot Regular"/>
                <a:cs typeface="TT Supermolot Regular"/>
              </a:rPr>
              <a:t>Nauczyciel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przeprowadza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krótki </a:t>
            </a:r>
            <a:r>
              <a:rPr sz="1200" spc="-30" dirty="0">
                <a:latin typeface="TT Supermolot Regular"/>
                <a:cs typeface="TT Supermolot Regular"/>
              </a:rPr>
              <a:t>wykład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na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bazie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przygotowanej </a:t>
            </a:r>
            <a:r>
              <a:rPr sz="1200" spc="-35" dirty="0">
                <a:latin typeface="TT Supermolot Regular"/>
                <a:cs typeface="TT Supermolot Regular"/>
              </a:rPr>
              <a:t>prezentacji,</a:t>
            </a:r>
            <a:r>
              <a:rPr sz="120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który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pokazuje </a:t>
            </a:r>
            <a:r>
              <a:rPr sz="1200" spc="-35" dirty="0">
                <a:latin typeface="TT Supermolot Regular"/>
                <a:cs typeface="TT Supermolot Regular"/>
              </a:rPr>
              <a:t>uniwersalność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10" dirty="0">
                <a:latin typeface="TT Supermolot Regular"/>
                <a:cs typeface="TT Supermolot Regular"/>
              </a:rPr>
              <a:t> spektrum </a:t>
            </a:r>
            <a:r>
              <a:rPr sz="1200" spc="-30" dirty="0">
                <a:latin typeface="TT Supermolot Regular"/>
                <a:cs typeface="TT Supermolot Regular"/>
              </a:rPr>
              <a:t>możliwości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technologii wodorowych.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0005" y="24543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0000" y="1860555"/>
            <a:ext cx="7389495" cy="0"/>
          </a:xfrm>
          <a:custGeom>
            <a:avLst/>
            <a:gdLst/>
            <a:ahLst/>
            <a:cxnLst/>
            <a:rect l="l" t="t" r="r" b="b"/>
            <a:pathLst>
              <a:path w="7389495">
                <a:moveTo>
                  <a:pt x="7388999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943005" y="24543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26004" y="24543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4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60005" y="29366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43005" y="29366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526004" y="29366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4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7400352" y="2508867"/>
            <a:ext cx="354330" cy="354330"/>
            <a:chOff x="7400352" y="2508867"/>
            <a:chExt cx="354330" cy="354330"/>
          </a:xfrm>
        </p:grpSpPr>
        <p:sp>
          <p:nvSpPr>
            <p:cNvPr id="25" name="object 25"/>
            <p:cNvSpPr/>
            <p:nvPr/>
          </p:nvSpPr>
          <p:spPr>
            <a:xfrm>
              <a:off x="7406283" y="2520723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0" y="168122"/>
                  </a:moveTo>
                  <a:lnTo>
                    <a:pt x="6005" y="123429"/>
                  </a:lnTo>
                  <a:lnTo>
                    <a:pt x="22954" y="83268"/>
                  </a:lnTo>
                  <a:lnTo>
                    <a:pt x="49244" y="49242"/>
                  </a:lnTo>
                  <a:lnTo>
                    <a:pt x="83272" y="22954"/>
                  </a:lnTo>
                  <a:lnTo>
                    <a:pt x="123436" y="6005"/>
                  </a:lnTo>
                  <a:lnTo>
                    <a:pt x="168135" y="0"/>
                  </a:lnTo>
                  <a:lnTo>
                    <a:pt x="212822" y="6005"/>
                  </a:lnTo>
                  <a:lnTo>
                    <a:pt x="252980" y="22954"/>
                  </a:lnTo>
                  <a:lnTo>
                    <a:pt x="287004" y="49242"/>
                  </a:lnTo>
                  <a:lnTo>
                    <a:pt x="313291" y="83268"/>
                  </a:lnTo>
                  <a:lnTo>
                    <a:pt x="330239" y="123429"/>
                  </a:lnTo>
                  <a:lnTo>
                    <a:pt x="336245" y="168122"/>
                  </a:lnTo>
                  <a:lnTo>
                    <a:pt x="330239" y="212815"/>
                  </a:lnTo>
                  <a:lnTo>
                    <a:pt x="313291" y="252976"/>
                  </a:lnTo>
                  <a:lnTo>
                    <a:pt x="287004" y="287002"/>
                  </a:lnTo>
                  <a:lnTo>
                    <a:pt x="252980" y="313291"/>
                  </a:lnTo>
                  <a:lnTo>
                    <a:pt x="212822" y="330239"/>
                  </a:lnTo>
                  <a:lnTo>
                    <a:pt x="168135" y="336245"/>
                  </a:lnTo>
                  <a:lnTo>
                    <a:pt x="123436" y="330239"/>
                  </a:lnTo>
                  <a:lnTo>
                    <a:pt x="83272" y="313291"/>
                  </a:lnTo>
                  <a:lnTo>
                    <a:pt x="49244" y="287002"/>
                  </a:lnTo>
                  <a:lnTo>
                    <a:pt x="22954" y="252976"/>
                  </a:lnTo>
                  <a:lnTo>
                    <a:pt x="6005" y="212815"/>
                  </a:lnTo>
                  <a:lnTo>
                    <a:pt x="0" y="168122"/>
                  </a:lnTo>
                </a:path>
              </a:pathLst>
            </a:custGeom>
            <a:ln w="11861">
              <a:solidFill>
                <a:srgbClr val="3A9B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62452" y="2508867"/>
              <a:ext cx="191960" cy="191858"/>
            </a:xfrm>
            <a:prstGeom prst="rect">
              <a:avLst/>
            </a:prstGeom>
          </p:spPr>
        </p:pic>
      </p:grpSp>
      <p:grpSp>
        <p:nvGrpSpPr>
          <p:cNvPr id="27" name="object 27"/>
          <p:cNvGrpSpPr/>
          <p:nvPr/>
        </p:nvGrpSpPr>
        <p:grpSpPr>
          <a:xfrm>
            <a:off x="4809515" y="2508867"/>
            <a:ext cx="347345" cy="354330"/>
            <a:chOff x="4809515" y="2508867"/>
            <a:chExt cx="347345" cy="354330"/>
          </a:xfrm>
        </p:grpSpPr>
        <p:sp>
          <p:nvSpPr>
            <p:cNvPr id="28" name="object 28"/>
            <p:cNvSpPr/>
            <p:nvPr/>
          </p:nvSpPr>
          <p:spPr>
            <a:xfrm>
              <a:off x="4815446" y="2520723"/>
              <a:ext cx="335280" cy="336550"/>
            </a:xfrm>
            <a:custGeom>
              <a:avLst/>
              <a:gdLst/>
              <a:ahLst/>
              <a:cxnLst/>
              <a:rect l="l" t="t" r="r" b="b"/>
              <a:pathLst>
                <a:path w="335279" h="336550">
                  <a:moveTo>
                    <a:pt x="0" y="158841"/>
                  </a:moveTo>
                  <a:lnTo>
                    <a:pt x="21706" y="83268"/>
                  </a:lnTo>
                  <a:lnTo>
                    <a:pt x="47993" y="49242"/>
                  </a:lnTo>
                  <a:lnTo>
                    <a:pt x="82017" y="22954"/>
                  </a:lnTo>
                  <a:lnTo>
                    <a:pt x="122175" y="6005"/>
                  </a:lnTo>
                  <a:lnTo>
                    <a:pt x="166862" y="0"/>
                  </a:lnTo>
                  <a:lnTo>
                    <a:pt x="211561" y="6005"/>
                  </a:lnTo>
                  <a:lnTo>
                    <a:pt x="251725" y="22954"/>
                  </a:lnTo>
                  <a:lnTo>
                    <a:pt x="285753" y="49242"/>
                  </a:lnTo>
                  <a:lnTo>
                    <a:pt x="312043" y="83268"/>
                  </a:lnTo>
                  <a:lnTo>
                    <a:pt x="328992" y="123429"/>
                  </a:lnTo>
                  <a:lnTo>
                    <a:pt x="334998" y="168122"/>
                  </a:lnTo>
                  <a:lnTo>
                    <a:pt x="328992" y="212815"/>
                  </a:lnTo>
                  <a:lnTo>
                    <a:pt x="312043" y="252976"/>
                  </a:lnTo>
                  <a:lnTo>
                    <a:pt x="285753" y="287002"/>
                  </a:lnTo>
                  <a:lnTo>
                    <a:pt x="251725" y="313291"/>
                  </a:lnTo>
                  <a:lnTo>
                    <a:pt x="211561" y="330239"/>
                  </a:lnTo>
                  <a:lnTo>
                    <a:pt x="166862" y="336245"/>
                  </a:lnTo>
                  <a:lnTo>
                    <a:pt x="122175" y="330239"/>
                  </a:lnTo>
                  <a:lnTo>
                    <a:pt x="82017" y="313291"/>
                  </a:lnTo>
                  <a:lnTo>
                    <a:pt x="47993" y="287002"/>
                  </a:lnTo>
                  <a:lnTo>
                    <a:pt x="21706" y="252976"/>
                  </a:lnTo>
                  <a:lnTo>
                    <a:pt x="4758" y="212815"/>
                  </a:lnTo>
                  <a:lnTo>
                    <a:pt x="0" y="177403"/>
                  </a:lnTo>
                </a:path>
              </a:pathLst>
            </a:custGeom>
            <a:ln w="11861">
              <a:solidFill>
                <a:srgbClr val="3A9B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70289" y="2508867"/>
              <a:ext cx="169341" cy="201968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2242778" y="2508867"/>
            <a:ext cx="354330" cy="354330"/>
            <a:chOff x="2242778" y="2508867"/>
            <a:chExt cx="354330" cy="354330"/>
          </a:xfrm>
        </p:grpSpPr>
        <p:sp>
          <p:nvSpPr>
            <p:cNvPr id="31" name="object 31"/>
            <p:cNvSpPr/>
            <p:nvPr/>
          </p:nvSpPr>
          <p:spPr>
            <a:xfrm>
              <a:off x="2248708" y="2520723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0" y="168122"/>
                  </a:moveTo>
                  <a:lnTo>
                    <a:pt x="6004" y="123429"/>
                  </a:lnTo>
                  <a:lnTo>
                    <a:pt x="22950" y="83268"/>
                  </a:lnTo>
                  <a:lnTo>
                    <a:pt x="49236" y="49242"/>
                  </a:lnTo>
                  <a:lnTo>
                    <a:pt x="83259" y="22954"/>
                  </a:lnTo>
                  <a:lnTo>
                    <a:pt x="123417" y="6005"/>
                  </a:lnTo>
                  <a:lnTo>
                    <a:pt x="168109" y="0"/>
                  </a:lnTo>
                  <a:lnTo>
                    <a:pt x="212802" y="6005"/>
                  </a:lnTo>
                  <a:lnTo>
                    <a:pt x="252963" y="22954"/>
                  </a:lnTo>
                  <a:lnTo>
                    <a:pt x="286989" y="49242"/>
                  </a:lnTo>
                  <a:lnTo>
                    <a:pt x="313278" y="83268"/>
                  </a:lnTo>
                  <a:lnTo>
                    <a:pt x="330226" y="123429"/>
                  </a:lnTo>
                  <a:lnTo>
                    <a:pt x="336232" y="168122"/>
                  </a:lnTo>
                  <a:lnTo>
                    <a:pt x="330226" y="212815"/>
                  </a:lnTo>
                  <a:lnTo>
                    <a:pt x="313278" y="252976"/>
                  </a:lnTo>
                  <a:lnTo>
                    <a:pt x="286989" y="287002"/>
                  </a:lnTo>
                  <a:lnTo>
                    <a:pt x="252963" y="313291"/>
                  </a:lnTo>
                  <a:lnTo>
                    <a:pt x="212802" y="330239"/>
                  </a:lnTo>
                  <a:lnTo>
                    <a:pt x="168109" y="336245"/>
                  </a:lnTo>
                  <a:lnTo>
                    <a:pt x="123417" y="330239"/>
                  </a:lnTo>
                  <a:lnTo>
                    <a:pt x="83259" y="313291"/>
                  </a:lnTo>
                  <a:lnTo>
                    <a:pt x="49236" y="287002"/>
                  </a:lnTo>
                  <a:lnTo>
                    <a:pt x="22950" y="252976"/>
                  </a:lnTo>
                  <a:lnTo>
                    <a:pt x="6004" y="212815"/>
                  </a:lnTo>
                  <a:lnTo>
                    <a:pt x="0" y="168122"/>
                  </a:lnTo>
                </a:path>
              </a:pathLst>
            </a:custGeom>
            <a:ln w="11861">
              <a:solidFill>
                <a:srgbClr val="3A9B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410874" y="2514760"/>
              <a:ext cx="180340" cy="299085"/>
            </a:xfrm>
            <a:custGeom>
              <a:avLst/>
              <a:gdLst/>
              <a:ahLst/>
              <a:cxnLst/>
              <a:rect l="l" t="t" r="r" b="b"/>
              <a:pathLst>
                <a:path w="180339" h="299085">
                  <a:moveTo>
                    <a:pt x="7315" y="38"/>
                  </a:moveTo>
                  <a:lnTo>
                    <a:pt x="1384" y="0"/>
                  </a:lnTo>
                  <a:lnTo>
                    <a:pt x="0" y="176593"/>
                  </a:lnTo>
                  <a:lnTo>
                    <a:pt x="127292" y="299008"/>
                  </a:lnTo>
                  <a:lnTo>
                    <a:pt x="152211" y="268487"/>
                  </a:lnTo>
                  <a:lnTo>
                    <a:pt x="176810" y="207426"/>
                  </a:lnTo>
                  <a:lnTo>
                    <a:pt x="179997" y="174091"/>
                  </a:lnTo>
                  <a:lnTo>
                    <a:pt x="173818" y="128186"/>
                  </a:lnTo>
                  <a:lnTo>
                    <a:pt x="156388" y="86811"/>
                  </a:lnTo>
                  <a:lnTo>
                    <a:pt x="129365" y="51636"/>
                  </a:lnTo>
                  <a:lnTo>
                    <a:pt x="94406" y="24335"/>
                  </a:lnTo>
                  <a:lnTo>
                    <a:pt x="53170" y="6578"/>
                  </a:lnTo>
                  <a:lnTo>
                    <a:pt x="7315" y="38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404925" y="2508867"/>
              <a:ext cx="192405" cy="313690"/>
            </a:xfrm>
            <a:custGeom>
              <a:avLst/>
              <a:gdLst/>
              <a:ahLst/>
              <a:cxnLst/>
              <a:rect l="l" t="t" r="r" b="b"/>
              <a:pathLst>
                <a:path w="192405" h="313689">
                  <a:moveTo>
                    <a:pt x="13309" y="0"/>
                  </a:moveTo>
                  <a:lnTo>
                    <a:pt x="1447" y="0"/>
                  </a:lnTo>
                  <a:lnTo>
                    <a:pt x="37" y="179984"/>
                  </a:lnTo>
                  <a:lnTo>
                    <a:pt x="0" y="184988"/>
                  </a:lnTo>
                  <a:lnTo>
                    <a:pt x="133400" y="313283"/>
                  </a:lnTo>
                  <a:lnTo>
                    <a:pt x="141630" y="304736"/>
                  </a:lnTo>
                  <a:lnTo>
                    <a:pt x="148156" y="296506"/>
                  </a:lnTo>
                  <a:lnTo>
                    <a:pt x="133083" y="296506"/>
                  </a:lnTo>
                  <a:lnTo>
                    <a:pt x="11899" y="179984"/>
                  </a:lnTo>
                  <a:lnTo>
                    <a:pt x="13035" y="35385"/>
                  </a:lnTo>
                  <a:lnTo>
                    <a:pt x="13116" y="25123"/>
                  </a:lnTo>
                  <a:lnTo>
                    <a:pt x="13220" y="11861"/>
                  </a:lnTo>
                  <a:lnTo>
                    <a:pt x="72568" y="11861"/>
                  </a:lnTo>
                  <a:lnTo>
                    <a:pt x="60725" y="6762"/>
                  </a:lnTo>
                  <a:lnTo>
                    <a:pt x="13309" y="0"/>
                  </a:lnTo>
                  <a:close/>
                </a:path>
                <a:path w="192405" h="313689">
                  <a:moveTo>
                    <a:pt x="72568" y="11861"/>
                  </a:moveTo>
                  <a:lnTo>
                    <a:pt x="13220" y="11861"/>
                  </a:lnTo>
                  <a:lnTo>
                    <a:pt x="57423" y="18196"/>
                  </a:lnTo>
                  <a:lnTo>
                    <a:pt x="97229" y="35385"/>
                  </a:lnTo>
                  <a:lnTo>
                    <a:pt x="131016" y="61795"/>
                  </a:lnTo>
                  <a:lnTo>
                    <a:pt x="157159" y="95788"/>
                  </a:lnTo>
                  <a:lnTo>
                    <a:pt x="174036" y="135729"/>
                  </a:lnTo>
                  <a:lnTo>
                    <a:pt x="180022" y="179984"/>
                  </a:lnTo>
                  <a:lnTo>
                    <a:pt x="176920" y="212112"/>
                  </a:lnTo>
                  <a:lnTo>
                    <a:pt x="167840" y="242793"/>
                  </a:lnTo>
                  <a:lnTo>
                    <a:pt x="153115" y="271201"/>
                  </a:lnTo>
                  <a:lnTo>
                    <a:pt x="133083" y="296506"/>
                  </a:lnTo>
                  <a:lnTo>
                    <a:pt x="148156" y="296506"/>
                  </a:lnTo>
                  <a:lnTo>
                    <a:pt x="163150" y="277598"/>
                  </a:lnTo>
                  <a:lnTo>
                    <a:pt x="178906" y="247251"/>
                  </a:lnTo>
                  <a:lnTo>
                    <a:pt x="188588" y="214459"/>
                  </a:lnTo>
                  <a:lnTo>
                    <a:pt x="191884" y="179984"/>
                  </a:lnTo>
                  <a:lnTo>
                    <a:pt x="185494" y="132513"/>
                  </a:lnTo>
                  <a:lnTo>
                    <a:pt x="167467" y="89726"/>
                  </a:lnTo>
                  <a:lnTo>
                    <a:pt x="139520" y="53354"/>
                  </a:lnTo>
                  <a:lnTo>
                    <a:pt x="103368" y="25123"/>
                  </a:lnTo>
                  <a:lnTo>
                    <a:pt x="72568" y="1186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/>
          <p:nvPr/>
        </p:nvSpPr>
        <p:spPr>
          <a:xfrm>
            <a:off x="360000" y="752505"/>
            <a:ext cx="7389495" cy="0"/>
          </a:xfrm>
          <a:custGeom>
            <a:avLst/>
            <a:gdLst/>
            <a:ahLst/>
            <a:cxnLst/>
            <a:rect l="l" t="t" r="r" b="b"/>
            <a:pathLst>
              <a:path w="7389495">
                <a:moveTo>
                  <a:pt x="7388999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929003" y="12"/>
            <a:ext cx="2763520" cy="7560309"/>
          </a:xfrm>
          <a:custGeom>
            <a:avLst/>
            <a:gdLst/>
            <a:ahLst/>
            <a:cxnLst/>
            <a:rect l="l" t="t" r="r" b="b"/>
            <a:pathLst>
              <a:path w="2763520" h="7560309">
                <a:moveTo>
                  <a:pt x="2762999" y="0"/>
                </a:moveTo>
                <a:lnTo>
                  <a:pt x="0" y="0"/>
                </a:lnTo>
                <a:lnTo>
                  <a:pt x="0" y="7559992"/>
                </a:lnTo>
                <a:lnTo>
                  <a:pt x="2762999" y="7559992"/>
                </a:lnTo>
                <a:lnTo>
                  <a:pt x="2762999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096301" y="357445"/>
            <a:ext cx="198310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GRUPA 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DOCELOWA:</a:t>
            </a:r>
            <a:endParaRPr sz="1100">
              <a:latin typeface="TT Supermolot Bold"/>
              <a:cs typeface="TT Supermolot Bold"/>
            </a:endParaRPr>
          </a:p>
          <a:p>
            <a:pPr marL="12700" marR="508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uczniowie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szkół ponadpodstawowych</a:t>
            </a:r>
            <a:r>
              <a:rPr sz="1100" spc="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(15-19</a:t>
            </a:r>
            <a:r>
              <a:rPr sz="1100" spc="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lat)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096301" y="1028005"/>
            <a:ext cx="80073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CZAS 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ZAJĘĆ: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45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minut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096301" y="1553836"/>
            <a:ext cx="199961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PRZEDMIOT:</a:t>
            </a:r>
            <a:endParaRPr sz="1100">
              <a:latin typeface="TT Supermolot Bold"/>
              <a:cs typeface="TT Supermolot Bold"/>
            </a:endParaRPr>
          </a:p>
          <a:p>
            <a:pPr marL="12700" marR="508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fizyka, chemia, inne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zajęcia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związane</a:t>
            </a:r>
            <a:r>
              <a:rPr sz="11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</a:t>
            </a:r>
            <a:r>
              <a:rPr sz="11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tematyką</a:t>
            </a:r>
            <a:r>
              <a:rPr sz="11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energetyki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infrastruktury.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9001" y="2803461"/>
            <a:ext cx="76200" cy="2255520"/>
          </a:xfrm>
          <a:custGeom>
            <a:avLst/>
            <a:gdLst/>
            <a:ahLst/>
            <a:cxnLst/>
            <a:rect l="l" t="t" r="r" b="b"/>
            <a:pathLst>
              <a:path w="76200" h="2255520">
                <a:moveTo>
                  <a:pt x="76200" y="2179320"/>
                </a:moveTo>
                <a:lnTo>
                  <a:pt x="0" y="2179320"/>
                </a:lnTo>
                <a:lnTo>
                  <a:pt x="0" y="2255520"/>
                </a:lnTo>
                <a:lnTo>
                  <a:pt x="76200" y="2255520"/>
                </a:lnTo>
                <a:lnTo>
                  <a:pt x="76200" y="2179320"/>
                </a:lnTo>
                <a:close/>
              </a:path>
              <a:path w="76200" h="2255520">
                <a:moveTo>
                  <a:pt x="76200" y="1676400"/>
                </a:moveTo>
                <a:lnTo>
                  <a:pt x="0" y="1676400"/>
                </a:lnTo>
                <a:lnTo>
                  <a:pt x="0" y="1752600"/>
                </a:lnTo>
                <a:lnTo>
                  <a:pt x="76200" y="1752600"/>
                </a:lnTo>
                <a:lnTo>
                  <a:pt x="76200" y="1676400"/>
                </a:lnTo>
                <a:close/>
              </a:path>
              <a:path w="76200" h="2255520">
                <a:moveTo>
                  <a:pt x="76200" y="502920"/>
                </a:moveTo>
                <a:lnTo>
                  <a:pt x="0" y="502920"/>
                </a:lnTo>
                <a:lnTo>
                  <a:pt x="0" y="579120"/>
                </a:lnTo>
                <a:lnTo>
                  <a:pt x="76200" y="579120"/>
                </a:lnTo>
                <a:lnTo>
                  <a:pt x="76200" y="502920"/>
                </a:lnTo>
                <a:close/>
              </a:path>
              <a:path w="76200" h="225552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8096301" y="2392036"/>
            <a:ext cx="1932939" cy="3042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88645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CEL</a:t>
            </a:r>
            <a:r>
              <a:rPr sz="11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LEKCJI /</a:t>
            </a:r>
            <a:r>
              <a:rPr sz="11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EFEKTY EDUKACYJNE:</a:t>
            </a:r>
            <a:endParaRPr sz="1100">
              <a:latin typeface="TT Supermolot Bold"/>
              <a:cs typeface="TT Supermolot Bold"/>
            </a:endParaRPr>
          </a:p>
          <a:p>
            <a:pPr marL="156210" marR="6985" indent="-127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uczniowie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poznają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spektrum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możliwości</a:t>
            </a:r>
            <a:r>
              <a:rPr sz="1100" spc="-5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zastosowania wodoru,</a:t>
            </a:r>
            <a:endParaRPr sz="1100">
              <a:latin typeface="TT Supermolot Regular"/>
              <a:cs typeface="TT Supermolot Regular"/>
            </a:endParaRPr>
          </a:p>
          <a:p>
            <a:pPr marL="156210" marR="5080" indent="-127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rozumieją</a:t>
            </a:r>
            <a:r>
              <a:rPr sz="1100" spc="-5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uniwersalność zastosowania</a:t>
            </a:r>
            <a:r>
              <a:rPr sz="11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wodoru</a:t>
            </a:r>
            <a:r>
              <a:rPr sz="11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jako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nośnika energii,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surowca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energetycznego,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magazynu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energii,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źródła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ciepła,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paliwa,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surowca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procesach przemysłowych,</a:t>
            </a:r>
            <a:endParaRPr sz="1100">
              <a:latin typeface="TT Supermolot Regular"/>
              <a:cs typeface="TT Supermolot Regular"/>
            </a:endParaRPr>
          </a:p>
          <a:p>
            <a:pPr marL="156210" marR="120650" indent="-127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poznają</a:t>
            </a:r>
            <a:r>
              <a:rPr sz="1100" spc="-4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możliwości dekarbonizacji</a:t>
            </a:r>
            <a:r>
              <a:rPr sz="1100" spc="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wielu</a:t>
            </a:r>
            <a:r>
              <a:rPr sz="1100" spc="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gałęzi gospodarki,</a:t>
            </a:r>
            <a:endParaRPr sz="1100">
              <a:latin typeface="TT Supermolot Regular"/>
              <a:cs typeface="TT Supermolot Regular"/>
            </a:endParaRPr>
          </a:p>
          <a:p>
            <a:pPr marL="156210" marR="252095" indent="-1270" algn="just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rozumieją,</a:t>
            </a:r>
            <a:r>
              <a:rPr sz="11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że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wodór</a:t>
            </a:r>
            <a:r>
              <a:rPr sz="11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jest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niezbędnym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elementem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strategii</a:t>
            </a:r>
            <a:r>
              <a:rPr sz="1100" spc="-4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klimatycznych.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09001" y="5820981"/>
            <a:ext cx="76200" cy="579120"/>
          </a:xfrm>
          <a:custGeom>
            <a:avLst/>
            <a:gdLst/>
            <a:ahLst/>
            <a:cxnLst/>
            <a:rect l="l" t="t" r="r" b="b"/>
            <a:pathLst>
              <a:path w="76200" h="579120">
                <a:moveTo>
                  <a:pt x="76200" y="502920"/>
                </a:moveTo>
                <a:lnTo>
                  <a:pt x="0" y="502920"/>
                </a:lnTo>
                <a:lnTo>
                  <a:pt x="0" y="579120"/>
                </a:lnTo>
                <a:lnTo>
                  <a:pt x="76200" y="579120"/>
                </a:lnTo>
                <a:lnTo>
                  <a:pt x="76200" y="502920"/>
                </a:lnTo>
                <a:close/>
              </a:path>
              <a:path w="76200" h="579120">
                <a:moveTo>
                  <a:pt x="76200" y="167640"/>
                </a:moveTo>
                <a:lnTo>
                  <a:pt x="0" y="167640"/>
                </a:lnTo>
                <a:lnTo>
                  <a:pt x="0" y="243840"/>
                </a:lnTo>
                <a:lnTo>
                  <a:pt x="76200" y="243840"/>
                </a:lnTo>
                <a:lnTo>
                  <a:pt x="76200" y="167640"/>
                </a:lnTo>
                <a:close/>
              </a:path>
              <a:path w="76200" h="57912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096224" y="5577145"/>
            <a:ext cx="2069464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MATERIAŁY:</a:t>
            </a:r>
            <a:endParaRPr sz="1100">
              <a:latin typeface="TT Supermolot Bold"/>
              <a:cs typeface="TT Supermolot Bold"/>
            </a:endParaRPr>
          </a:p>
          <a:p>
            <a:pPr marL="120650" marR="5080" indent="127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plansza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uniwersalności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wodoru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płytki elementami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gospodarki wodorowej</a:t>
            </a:r>
            <a:endParaRPr sz="1100">
              <a:latin typeface="TT Supermolot Regular"/>
              <a:cs typeface="TT Supermolot Regular"/>
            </a:endParaRPr>
          </a:p>
          <a:p>
            <a:pPr marL="121920">
              <a:lnSpc>
                <a:spcPct val="100000"/>
              </a:lnSpc>
            </a:pP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prezentacja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109001" y="6826821"/>
            <a:ext cx="76200" cy="411480"/>
          </a:xfrm>
          <a:custGeom>
            <a:avLst/>
            <a:gdLst/>
            <a:ahLst/>
            <a:cxnLst/>
            <a:rect l="l" t="t" r="r" b="b"/>
            <a:pathLst>
              <a:path w="76200" h="411479">
                <a:moveTo>
                  <a:pt x="76200" y="335280"/>
                </a:moveTo>
                <a:lnTo>
                  <a:pt x="0" y="335280"/>
                </a:lnTo>
                <a:lnTo>
                  <a:pt x="0" y="411480"/>
                </a:lnTo>
                <a:lnTo>
                  <a:pt x="76200" y="411480"/>
                </a:lnTo>
                <a:lnTo>
                  <a:pt x="76200" y="335280"/>
                </a:lnTo>
                <a:close/>
              </a:path>
              <a:path w="76200" h="411479">
                <a:moveTo>
                  <a:pt x="76200" y="167640"/>
                </a:moveTo>
                <a:lnTo>
                  <a:pt x="0" y="167640"/>
                </a:lnTo>
                <a:lnTo>
                  <a:pt x="0" y="243840"/>
                </a:lnTo>
                <a:lnTo>
                  <a:pt x="76200" y="243840"/>
                </a:lnTo>
                <a:lnTo>
                  <a:pt x="76200" y="167640"/>
                </a:lnTo>
                <a:close/>
              </a:path>
              <a:path w="76200" h="411479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8096363" y="6582985"/>
            <a:ext cx="16802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METODY 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PRACY:</a:t>
            </a:r>
            <a:endParaRPr sz="1100">
              <a:latin typeface="TT Supermolot Bold"/>
              <a:cs typeface="TT Supermolot Bold"/>
            </a:endParaRPr>
          </a:p>
          <a:p>
            <a:pPr marL="155575" marR="508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praca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grupach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dyskusja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nauczycielem wykład</a:t>
            </a:r>
            <a:endParaRPr sz="1100">
              <a:latin typeface="TT Supermolot Regular"/>
              <a:cs typeface="TT Supermolot Regular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8109004" y="252004"/>
            <a:ext cx="2223135" cy="7116445"/>
            <a:chOff x="8109004" y="252004"/>
            <a:chExt cx="2223135" cy="7116445"/>
          </a:xfrm>
        </p:grpSpPr>
        <p:sp>
          <p:nvSpPr>
            <p:cNvPr id="46" name="object 46"/>
            <p:cNvSpPr/>
            <p:nvPr/>
          </p:nvSpPr>
          <p:spPr>
            <a:xfrm>
              <a:off x="8109004" y="966179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109004" y="255179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109004" y="1479180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109004" y="2325180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109004" y="7365179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109004" y="5535855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109004" y="6489855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858919" y="1048100"/>
              <a:ext cx="356870" cy="356870"/>
            </a:xfrm>
            <a:custGeom>
              <a:avLst/>
              <a:gdLst/>
              <a:ahLst/>
              <a:cxnLst/>
              <a:rect l="l" t="t" r="r" b="b"/>
              <a:pathLst>
                <a:path w="356870" h="356869">
                  <a:moveTo>
                    <a:pt x="0" y="178371"/>
                  </a:moveTo>
                  <a:lnTo>
                    <a:pt x="6371" y="130952"/>
                  </a:lnTo>
                  <a:lnTo>
                    <a:pt x="24352" y="88343"/>
                  </a:lnTo>
                  <a:lnTo>
                    <a:pt x="52243" y="52243"/>
                  </a:lnTo>
                  <a:lnTo>
                    <a:pt x="88343" y="24352"/>
                  </a:lnTo>
                  <a:lnTo>
                    <a:pt x="130952" y="6371"/>
                  </a:lnTo>
                  <a:lnTo>
                    <a:pt x="178371" y="0"/>
                  </a:lnTo>
                  <a:lnTo>
                    <a:pt x="225790" y="6371"/>
                  </a:lnTo>
                  <a:lnTo>
                    <a:pt x="268399" y="24352"/>
                  </a:lnTo>
                  <a:lnTo>
                    <a:pt x="304499" y="52243"/>
                  </a:lnTo>
                  <a:lnTo>
                    <a:pt x="332390" y="88343"/>
                  </a:lnTo>
                  <a:lnTo>
                    <a:pt x="350371" y="130952"/>
                  </a:lnTo>
                  <a:lnTo>
                    <a:pt x="356743" y="178371"/>
                  </a:lnTo>
                  <a:lnTo>
                    <a:pt x="350371" y="225790"/>
                  </a:lnTo>
                  <a:lnTo>
                    <a:pt x="332390" y="268399"/>
                  </a:lnTo>
                  <a:lnTo>
                    <a:pt x="304499" y="304499"/>
                  </a:lnTo>
                  <a:lnTo>
                    <a:pt x="268399" y="332390"/>
                  </a:lnTo>
                  <a:lnTo>
                    <a:pt x="225790" y="350371"/>
                  </a:lnTo>
                  <a:lnTo>
                    <a:pt x="178371" y="356742"/>
                  </a:lnTo>
                  <a:lnTo>
                    <a:pt x="130952" y="350371"/>
                  </a:lnTo>
                  <a:lnTo>
                    <a:pt x="88343" y="332390"/>
                  </a:lnTo>
                  <a:lnTo>
                    <a:pt x="52243" y="304499"/>
                  </a:lnTo>
                  <a:lnTo>
                    <a:pt x="24352" y="268399"/>
                  </a:lnTo>
                  <a:lnTo>
                    <a:pt x="6371" y="225790"/>
                  </a:lnTo>
                  <a:lnTo>
                    <a:pt x="0" y="178371"/>
                  </a:lnTo>
                </a:path>
              </a:pathLst>
            </a:custGeom>
            <a:ln w="1258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9852622" y="1041768"/>
              <a:ext cx="369570" cy="369570"/>
            </a:xfrm>
            <a:custGeom>
              <a:avLst/>
              <a:gdLst/>
              <a:ahLst/>
              <a:cxnLst/>
              <a:rect l="l" t="t" r="r" b="b"/>
              <a:pathLst>
                <a:path w="369570" h="369569">
                  <a:moveTo>
                    <a:pt x="186118" y="38"/>
                  </a:moveTo>
                  <a:lnTo>
                    <a:pt x="179819" y="0"/>
                  </a:lnTo>
                  <a:lnTo>
                    <a:pt x="178422" y="178409"/>
                  </a:lnTo>
                  <a:lnTo>
                    <a:pt x="0" y="178409"/>
                  </a:lnTo>
                  <a:lnTo>
                    <a:pt x="0" y="184696"/>
                  </a:lnTo>
                  <a:lnTo>
                    <a:pt x="6607" y="233732"/>
                  </a:lnTo>
                  <a:lnTo>
                    <a:pt x="25249" y="277830"/>
                  </a:lnTo>
                  <a:lnTo>
                    <a:pt x="54149" y="315217"/>
                  </a:lnTo>
                  <a:lnTo>
                    <a:pt x="91535" y="344117"/>
                  </a:lnTo>
                  <a:lnTo>
                    <a:pt x="135634" y="362758"/>
                  </a:lnTo>
                  <a:lnTo>
                    <a:pt x="184670" y="369366"/>
                  </a:lnTo>
                  <a:lnTo>
                    <a:pt x="233706" y="362758"/>
                  </a:lnTo>
                  <a:lnTo>
                    <a:pt x="277802" y="344117"/>
                  </a:lnTo>
                  <a:lnTo>
                    <a:pt x="315185" y="315217"/>
                  </a:lnTo>
                  <a:lnTo>
                    <a:pt x="344082" y="277830"/>
                  </a:lnTo>
                  <a:lnTo>
                    <a:pt x="362721" y="233732"/>
                  </a:lnTo>
                  <a:lnTo>
                    <a:pt x="369328" y="184696"/>
                  </a:lnTo>
                  <a:lnTo>
                    <a:pt x="362772" y="135993"/>
                  </a:lnTo>
                  <a:lnTo>
                    <a:pt x="344277" y="92098"/>
                  </a:lnTo>
                  <a:lnTo>
                    <a:pt x="315604" y="54781"/>
                  </a:lnTo>
                  <a:lnTo>
                    <a:pt x="278513" y="25817"/>
                  </a:lnTo>
                  <a:lnTo>
                    <a:pt x="234764" y="6978"/>
                  </a:lnTo>
                  <a:lnTo>
                    <a:pt x="186118" y="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9846332" y="1035524"/>
              <a:ext cx="382270" cy="382270"/>
            </a:xfrm>
            <a:custGeom>
              <a:avLst/>
              <a:gdLst/>
              <a:ahLst/>
              <a:cxnLst/>
              <a:rect l="l" t="t" r="r" b="b"/>
              <a:pathLst>
                <a:path w="382270" h="382269">
                  <a:moveTo>
                    <a:pt x="192455" y="0"/>
                  </a:moveTo>
                  <a:lnTo>
                    <a:pt x="179869" y="0"/>
                  </a:lnTo>
                  <a:lnTo>
                    <a:pt x="178473" y="178358"/>
                  </a:lnTo>
                  <a:lnTo>
                    <a:pt x="0" y="178358"/>
                  </a:lnTo>
                  <a:lnTo>
                    <a:pt x="0" y="190944"/>
                  </a:lnTo>
                  <a:lnTo>
                    <a:pt x="5052" y="234676"/>
                  </a:lnTo>
                  <a:lnTo>
                    <a:pt x="19438" y="274849"/>
                  </a:lnTo>
                  <a:lnTo>
                    <a:pt x="42003" y="310308"/>
                  </a:lnTo>
                  <a:lnTo>
                    <a:pt x="71593" y="339897"/>
                  </a:lnTo>
                  <a:lnTo>
                    <a:pt x="107052" y="362463"/>
                  </a:lnTo>
                  <a:lnTo>
                    <a:pt x="147225" y="376849"/>
                  </a:lnTo>
                  <a:lnTo>
                    <a:pt x="190957" y="381901"/>
                  </a:lnTo>
                  <a:lnTo>
                    <a:pt x="234689" y="376849"/>
                  </a:lnTo>
                  <a:lnTo>
                    <a:pt x="255726" y="369315"/>
                  </a:lnTo>
                  <a:lnTo>
                    <a:pt x="190957" y="369315"/>
                  </a:lnTo>
                  <a:lnTo>
                    <a:pt x="143767" y="362898"/>
                  </a:lnTo>
                  <a:lnTo>
                    <a:pt x="101222" y="344816"/>
                  </a:lnTo>
                  <a:lnTo>
                    <a:pt x="65076" y="316825"/>
                  </a:lnTo>
                  <a:lnTo>
                    <a:pt x="37084" y="280679"/>
                  </a:lnTo>
                  <a:lnTo>
                    <a:pt x="19003" y="238134"/>
                  </a:lnTo>
                  <a:lnTo>
                    <a:pt x="12585" y="190944"/>
                  </a:lnTo>
                  <a:lnTo>
                    <a:pt x="190957" y="190944"/>
                  </a:lnTo>
                  <a:lnTo>
                    <a:pt x="192158" y="37538"/>
                  </a:lnTo>
                  <a:lnTo>
                    <a:pt x="192244" y="26649"/>
                  </a:lnTo>
                  <a:lnTo>
                    <a:pt x="192354" y="12585"/>
                  </a:lnTo>
                  <a:lnTo>
                    <a:pt x="255339" y="12585"/>
                  </a:lnTo>
                  <a:lnTo>
                    <a:pt x="242764" y="7171"/>
                  </a:lnTo>
                  <a:lnTo>
                    <a:pt x="192455" y="0"/>
                  </a:lnTo>
                  <a:close/>
                </a:path>
                <a:path w="382270" h="382269">
                  <a:moveTo>
                    <a:pt x="255339" y="12585"/>
                  </a:moveTo>
                  <a:lnTo>
                    <a:pt x="192354" y="12585"/>
                  </a:lnTo>
                  <a:lnTo>
                    <a:pt x="239255" y="19303"/>
                  </a:lnTo>
                  <a:lnTo>
                    <a:pt x="281489" y="37538"/>
                  </a:lnTo>
                  <a:lnTo>
                    <a:pt x="317336" y="65555"/>
                  </a:lnTo>
                  <a:lnTo>
                    <a:pt x="345073" y="101619"/>
                  </a:lnTo>
                  <a:lnTo>
                    <a:pt x="362977" y="143993"/>
                  </a:lnTo>
                  <a:lnTo>
                    <a:pt x="369328" y="190944"/>
                  </a:lnTo>
                  <a:lnTo>
                    <a:pt x="362911" y="238134"/>
                  </a:lnTo>
                  <a:lnTo>
                    <a:pt x="344829" y="280679"/>
                  </a:lnTo>
                  <a:lnTo>
                    <a:pt x="316838" y="316825"/>
                  </a:lnTo>
                  <a:lnTo>
                    <a:pt x="280692" y="344816"/>
                  </a:lnTo>
                  <a:lnTo>
                    <a:pt x="238146" y="362898"/>
                  </a:lnTo>
                  <a:lnTo>
                    <a:pt x="190957" y="369315"/>
                  </a:lnTo>
                  <a:lnTo>
                    <a:pt x="255726" y="369315"/>
                  </a:lnTo>
                  <a:lnTo>
                    <a:pt x="310321" y="339897"/>
                  </a:lnTo>
                  <a:lnTo>
                    <a:pt x="339910" y="310308"/>
                  </a:lnTo>
                  <a:lnTo>
                    <a:pt x="362476" y="274849"/>
                  </a:lnTo>
                  <a:lnTo>
                    <a:pt x="376862" y="234676"/>
                  </a:lnTo>
                  <a:lnTo>
                    <a:pt x="381914" y="190944"/>
                  </a:lnTo>
                  <a:lnTo>
                    <a:pt x="375135" y="140582"/>
                  </a:lnTo>
                  <a:lnTo>
                    <a:pt x="356011" y="95189"/>
                  </a:lnTo>
                  <a:lnTo>
                    <a:pt x="326361" y="56600"/>
                  </a:lnTo>
                  <a:lnTo>
                    <a:pt x="288005" y="26649"/>
                  </a:lnTo>
                  <a:lnTo>
                    <a:pt x="255339" y="12585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347300" y="387355"/>
            <a:ext cx="4479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9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Zastosowania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300" y="744181"/>
            <a:ext cx="5469255" cy="16897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8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UCZEŃ</a:t>
            </a:r>
            <a:endParaRPr sz="8000">
              <a:latin typeface="TT Supermolot Light"/>
              <a:cs typeface="TT Supermolot Light"/>
            </a:endParaRPr>
          </a:p>
          <a:p>
            <a:pPr marL="129539">
              <a:lnSpc>
                <a:spcPct val="100000"/>
              </a:lnSpc>
              <a:spcBef>
                <a:spcPts val="165"/>
              </a:spcBef>
            </a:pPr>
            <a:r>
              <a:rPr sz="2300" dirty="0">
                <a:solidFill>
                  <a:srgbClr val="FFFFFF"/>
                </a:solidFill>
              </a:rPr>
              <a:t>Zadania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dla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uczestników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zajęć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spc="-10" dirty="0">
                <a:solidFill>
                  <a:srgbClr val="FFFFFF"/>
                </a:solidFill>
              </a:rPr>
              <a:t>lekcyjnych</a:t>
            </a:r>
            <a:endParaRPr sz="2300"/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387355"/>
            <a:ext cx="44805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nr</a:t>
            </a:r>
            <a:r>
              <a:rPr sz="12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9</a:t>
            </a:r>
            <a:r>
              <a:rPr sz="12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1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PODSTAWOWY</a:t>
            </a:r>
            <a:r>
              <a:rPr sz="1100" spc="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Zastosowania</a:t>
            </a:r>
            <a:r>
              <a:rPr sz="12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wodoru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47174" y="7112127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5" h="12700">
                <a:moveTo>
                  <a:pt x="0" y="0"/>
                </a:moveTo>
                <a:lnTo>
                  <a:pt x="0" y="12699"/>
                </a:lnTo>
                <a:lnTo>
                  <a:pt x="12776" y="12699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45226" y="1992174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2776" y="12712"/>
                </a:moveTo>
                <a:lnTo>
                  <a:pt x="12776" y="0"/>
                </a:ln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1704" y="7112127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4" h="12700">
                <a:moveTo>
                  <a:pt x="0" y="0"/>
                </a:moveTo>
                <a:lnTo>
                  <a:pt x="0" y="12699"/>
                </a:lnTo>
                <a:lnTo>
                  <a:pt x="12763" y="12699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0208174" y="1425006"/>
            <a:ext cx="254000" cy="583565"/>
            <a:chOff x="10208174" y="1425006"/>
            <a:chExt cx="254000" cy="583565"/>
          </a:xfrm>
        </p:grpSpPr>
        <p:sp>
          <p:nvSpPr>
            <p:cNvPr id="6" name="object 6"/>
            <p:cNvSpPr/>
            <p:nvPr/>
          </p:nvSpPr>
          <p:spPr>
            <a:xfrm>
              <a:off x="10317653" y="1992174"/>
              <a:ext cx="13335" cy="13335"/>
            </a:xfrm>
            <a:custGeom>
              <a:avLst/>
              <a:gdLst/>
              <a:ahLst/>
              <a:cxnLst/>
              <a:rect l="l" t="t" r="r" b="b"/>
              <a:pathLst>
                <a:path w="13334" h="13335">
                  <a:moveTo>
                    <a:pt x="12763" y="12712"/>
                  </a:moveTo>
                  <a:lnTo>
                    <a:pt x="12763" y="0"/>
                  </a:ln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208174" y="1578004"/>
              <a:ext cx="254000" cy="25400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331999" y="1425006"/>
              <a:ext cx="0" cy="528320"/>
            </a:xfrm>
            <a:custGeom>
              <a:avLst/>
              <a:gdLst/>
              <a:ahLst/>
              <a:cxnLst/>
              <a:rect l="l" t="t" r="r" b="b"/>
              <a:pathLst>
                <a:path h="528319">
                  <a:moveTo>
                    <a:pt x="0" y="0"/>
                  </a:moveTo>
                  <a:lnTo>
                    <a:pt x="0" y="528002"/>
                  </a:lnTo>
                </a:path>
              </a:pathLst>
            </a:custGeom>
            <a:ln w="63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300" y="863605"/>
            <a:ext cx="2819400" cy="1446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</a:t>
            </a:r>
            <a:r>
              <a:rPr sz="1100" spc="-2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PRACY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//</a:t>
            </a:r>
            <a:r>
              <a:rPr sz="11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Zastosowania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wodoru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ts val="5990"/>
              </a:lnSpc>
              <a:tabLst>
                <a:tab pos="262191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1</a:t>
            </a:r>
            <a:endParaRPr sz="5000">
              <a:latin typeface="TT Supermolot Light"/>
              <a:cs typeface="TT Supermolot Light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200" dirty="0">
                <a:latin typeface="TT Supermolot Regular"/>
                <a:cs typeface="TT Supermolot Regular"/>
              </a:rPr>
              <a:t>Poznaj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możliwości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zastosowania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wodoru.</a:t>
            </a:r>
            <a:endParaRPr sz="12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Bold"/>
                <a:cs typeface="TT Supermolot Bold"/>
              </a:rPr>
              <a:t>Wytnij</a:t>
            </a:r>
            <a:r>
              <a:rPr sz="1200" spc="-4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odpowiedzi</a:t>
            </a:r>
            <a:r>
              <a:rPr sz="1200" spc="-4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i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uzupełnij</a:t>
            </a:r>
            <a:r>
              <a:rPr sz="1200" spc="-40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tabelę.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33799" y="1620005"/>
            <a:ext cx="254000" cy="254000"/>
          </a:xfrm>
          <a:prstGeom prst="rect">
            <a:avLst/>
          </a:prstGeom>
        </p:spPr>
      </p:pic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3443999" y="1421831"/>
          <a:ext cx="2893695" cy="56965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705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dash"/>
                    </a:lnR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dash"/>
                    </a:lnL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98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Wodór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dash"/>
                    </a:lnL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tc rowSpan="6"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spc="-20" dirty="0">
                          <a:latin typeface="TT Supermolot Bold"/>
                          <a:cs typeface="TT Supermolot Bold"/>
                        </a:rPr>
                        <a:t>Prąd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6985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Ciepło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03960" marR="69850" indent="-100965" algn="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Magazyn</a:t>
                      </a:r>
                      <a:r>
                        <a:rPr sz="800" spc="500" dirty="0">
                          <a:latin typeface="TT Supermolot Bold"/>
                          <a:cs typeface="TT Supermolot Bold"/>
                        </a:rPr>
                        <a:t> </a:t>
                      </a: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energii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69850" algn="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Nawóz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60119" marR="69850" indent="251460" algn="r">
                        <a:lnSpc>
                          <a:spcPts val="800"/>
                        </a:lnSpc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Paliwa</a:t>
                      </a:r>
                      <a:r>
                        <a:rPr sz="800" spc="500" dirty="0">
                          <a:latin typeface="TT Supermolot Bold"/>
                          <a:cs typeface="TT Supermolot Bold"/>
                        </a:rPr>
                        <a:t> </a:t>
                      </a: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syntetyczne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093470" marR="69850" indent="125095" algn="r">
                        <a:lnSpc>
                          <a:spcPts val="800"/>
                        </a:lnSpc>
                        <a:spcBef>
                          <a:spcPts val="5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Czysty</a:t>
                      </a:r>
                      <a:r>
                        <a:rPr sz="800" spc="500" dirty="0">
                          <a:latin typeface="TT Supermolot Bold"/>
                          <a:cs typeface="TT Supermolot Bold"/>
                        </a:rPr>
                        <a:t> </a:t>
                      </a: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przemysł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98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Wodór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dash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Wodór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79375" marB="0">
                    <a:lnL w="6350">
                      <a:solidFill>
                        <a:srgbClr val="000000"/>
                      </a:solidFill>
                      <a:prstDash val="dash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98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Wodór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dash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33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Wodór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86995" marB="0">
                    <a:lnL w="6350">
                      <a:solidFill>
                        <a:srgbClr val="000000"/>
                      </a:solidFill>
                      <a:prstDash val="dash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Wodór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dash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725953" y="2848681"/>
            <a:ext cx="1454150" cy="0"/>
          </a:xfrm>
          <a:custGeom>
            <a:avLst/>
            <a:gdLst/>
            <a:ahLst/>
            <a:cxnLst/>
            <a:rect l="l" t="t" r="r" b="b"/>
            <a:pathLst>
              <a:path w="1454150">
                <a:moveTo>
                  <a:pt x="1454048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25953" y="3705180"/>
            <a:ext cx="1454150" cy="0"/>
          </a:xfrm>
          <a:custGeom>
            <a:avLst/>
            <a:gdLst/>
            <a:ahLst/>
            <a:cxnLst/>
            <a:rect l="l" t="t" r="r" b="b"/>
            <a:pathLst>
              <a:path w="1454150">
                <a:moveTo>
                  <a:pt x="1454048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25953" y="4555330"/>
            <a:ext cx="1454150" cy="0"/>
          </a:xfrm>
          <a:custGeom>
            <a:avLst/>
            <a:gdLst/>
            <a:ahLst/>
            <a:cxnLst/>
            <a:rect l="l" t="t" r="r" b="b"/>
            <a:pathLst>
              <a:path w="1454150">
                <a:moveTo>
                  <a:pt x="1454048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25953" y="5411829"/>
            <a:ext cx="1454150" cy="0"/>
          </a:xfrm>
          <a:custGeom>
            <a:avLst/>
            <a:gdLst/>
            <a:ahLst/>
            <a:cxnLst/>
            <a:rect l="l" t="t" r="r" b="b"/>
            <a:pathLst>
              <a:path w="1454150">
                <a:moveTo>
                  <a:pt x="1454048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25953" y="6274680"/>
            <a:ext cx="1454150" cy="0"/>
          </a:xfrm>
          <a:custGeom>
            <a:avLst/>
            <a:gdLst/>
            <a:ahLst/>
            <a:cxnLst/>
            <a:rect l="l" t="t" r="r" b="b"/>
            <a:pathLst>
              <a:path w="1454150">
                <a:moveTo>
                  <a:pt x="1454048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10" dirty="0"/>
              <a:t> </a:t>
            </a:r>
            <a:r>
              <a:rPr dirty="0"/>
              <a:t>nr</a:t>
            </a:r>
            <a:r>
              <a:rPr spc="-5" dirty="0"/>
              <a:t> </a:t>
            </a:r>
            <a:r>
              <a:rPr dirty="0"/>
              <a:t>9</a:t>
            </a:r>
            <a:r>
              <a:rPr spc="-5" dirty="0"/>
              <a:t> </a:t>
            </a:r>
            <a:r>
              <a:rPr dirty="0"/>
              <a:t>//</a:t>
            </a:r>
            <a:r>
              <a:rPr spc="-10" dirty="0"/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0" dirty="0"/>
              <a:t> Zastosowania</a:t>
            </a:r>
            <a:r>
              <a:rPr spc="-5" dirty="0"/>
              <a:t> </a:t>
            </a:r>
            <a:r>
              <a:rPr spc="-10" dirty="0"/>
              <a:t>wodoru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429704" y="2080008"/>
            <a:ext cx="0" cy="656590"/>
          </a:xfrm>
          <a:custGeom>
            <a:avLst/>
            <a:gdLst/>
            <a:ahLst/>
            <a:cxnLst/>
            <a:rect l="l" t="t" r="r" b="b"/>
            <a:pathLst>
              <a:path h="656589">
                <a:moveTo>
                  <a:pt x="0" y="0"/>
                </a:moveTo>
                <a:lnTo>
                  <a:pt x="0" y="6560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429704" y="2945756"/>
            <a:ext cx="0" cy="656590"/>
          </a:xfrm>
          <a:custGeom>
            <a:avLst/>
            <a:gdLst/>
            <a:ahLst/>
            <a:cxnLst/>
            <a:rect l="l" t="t" r="r" b="b"/>
            <a:pathLst>
              <a:path h="656589">
                <a:moveTo>
                  <a:pt x="0" y="0"/>
                </a:moveTo>
                <a:lnTo>
                  <a:pt x="0" y="6560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429704" y="3802256"/>
            <a:ext cx="0" cy="656590"/>
          </a:xfrm>
          <a:custGeom>
            <a:avLst/>
            <a:gdLst/>
            <a:ahLst/>
            <a:cxnLst/>
            <a:rect l="l" t="t" r="r" b="b"/>
            <a:pathLst>
              <a:path h="656589">
                <a:moveTo>
                  <a:pt x="0" y="0"/>
                </a:moveTo>
                <a:lnTo>
                  <a:pt x="0" y="6560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429704" y="4648344"/>
            <a:ext cx="0" cy="656590"/>
          </a:xfrm>
          <a:custGeom>
            <a:avLst/>
            <a:gdLst/>
            <a:ahLst/>
            <a:cxnLst/>
            <a:rect l="l" t="t" r="r" b="b"/>
            <a:pathLst>
              <a:path h="656589">
                <a:moveTo>
                  <a:pt x="0" y="0"/>
                </a:moveTo>
                <a:lnTo>
                  <a:pt x="0" y="6560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429704" y="5515255"/>
            <a:ext cx="0" cy="656590"/>
          </a:xfrm>
          <a:custGeom>
            <a:avLst/>
            <a:gdLst/>
            <a:ahLst/>
            <a:cxnLst/>
            <a:rect l="l" t="t" r="r" b="b"/>
            <a:pathLst>
              <a:path h="656589">
                <a:moveTo>
                  <a:pt x="0" y="0"/>
                </a:moveTo>
                <a:lnTo>
                  <a:pt x="0" y="6560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429704" y="6371758"/>
            <a:ext cx="0" cy="656590"/>
          </a:xfrm>
          <a:custGeom>
            <a:avLst/>
            <a:gdLst/>
            <a:ahLst/>
            <a:cxnLst/>
            <a:rect l="l" t="t" r="r" b="b"/>
            <a:pathLst>
              <a:path h="656590">
                <a:moveTo>
                  <a:pt x="0" y="0"/>
                </a:moveTo>
                <a:lnTo>
                  <a:pt x="0" y="65600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7008529" y="1989005"/>
          <a:ext cx="3401695" cy="5129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8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59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43510">
                        <a:lnSpc>
                          <a:spcPct val="100000"/>
                        </a:lnSpc>
                        <a:tabLst>
                          <a:tab pos="2465705" algn="l"/>
                        </a:tabLst>
                      </a:pP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Stanowi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78%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składu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powietrza.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	</a:t>
                      </a:r>
                      <a:r>
                        <a:rPr sz="1200" spc="-30" baseline="52083" dirty="0">
                          <a:latin typeface="TT Supermolot Bold"/>
                          <a:cs typeface="TT Supermolot Bold"/>
                        </a:rPr>
                        <a:t>Azot</a:t>
                      </a:r>
                      <a:endParaRPr sz="1200" baseline="52083">
                        <a:latin typeface="TT Supermolot Bold"/>
                        <a:cs typeface="TT Supermolot Bold"/>
                      </a:endParaRPr>
                    </a:p>
                    <a:p>
                      <a:pPr marL="143510" marR="1030605">
                        <a:lnSpc>
                          <a:spcPct val="125000"/>
                        </a:lnSpc>
                      </a:pP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Jeden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z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podstawowych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składników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roślin, jednak słabo przenika do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gleby.</a:t>
                      </a:r>
                      <a:endParaRPr sz="1000">
                        <a:latin typeface="TT Supermolot Regular"/>
                        <a:cs typeface="TT Supermolot Regular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980"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420"/>
                        </a:spcBef>
                        <a:tabLst>
                          <a:tab pos="2465705" algn="l"/>
                        </a:tabLst>
                      </a:pP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Sektor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gospodarki,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który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zajmuje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	</a:t>
                      </a: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Przemysł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  <a:p>
                      <a:pPr marL="143510" marR="1205865">
                        <a:lnSpc>
                          <a:spcPts val="1500"/>
                        </a:lnSpc>
                        <a:spcBef>
                          <a:spcPts val="100"/>
                        </a:spcBef>
                      </a:pP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się przetwarzaniem surowców </a:t>
                      </a:r>
                      <a:r>
                        <a:rPr sz="1000" spc="-25" dirty="0">
                          <a:latin typeface="TT Supermolot Regular"/>
                          <a:cs typeface="TT Supermolot Regular"/>
                        </a:rPr>
                        <a:t>lub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materiałów</a:t>
                      </a:r>
                      <a:r>
                        <a:rPr sz="1000" spc="-1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w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gotowe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produkty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25" dirty="0">
                          <a:latin typeface="TT Supermolot Regular"/>
                          <a:cs typeface="TT Supermolot Regular"/>
                        </a:rPr>
                        <a:t>lub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komponenty.</a:t>
                      </a:r>
                      <a:endParaRPr sz="1000">
                        <a:latin typeface="TT Supermolot Regular"/>
                        <a:cs typeface="TT Supermolot Regular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marL="143510" marR="666750">
                        <a:lnSpc>
                          <a:spcPct val="124900"/>
                        </a:lnSpc>
                        <a:spcBef>
                          <a:spcPts val="125"/>
                        </a:spcBef>
                        <a:tabLst>
                          <a:tab pos="2465705" algn="l"/>
                        </a:tabLst>
                      </a:pPr>
                      <a:r>
                        <a:rPr sz="1000" spc="-30" dirty="0">
                          <a:latin typeface="TT Supermolot Regular"/>
                          <a:cs typeface="TT Supermolot Regular"/>
                        </a:rPr>
                        <a:t>Instalacje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30" dirty="0">
                          <a:latin typeface="TT Supermolot Regular"/>
                          <a:cs typeface="TT Supermolot Regular"/>
                        </a:rPr>
                        <a:t>wytwórcze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20" dirty="0">
                          <a:latin typeface="TT Supermolot Regular"/>
                          <a:cs typeface="TT Supermolot Regular"/>
                        </a:rPr>
                        <a:t>jak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30" dirty="0">
                          <a:latin typeface="TT Supermolot Regular"/>
                          <a:cs typeface="TT Supermolot Regular"/>
                        </a:rPr>
                        <a:t>farmy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wiatrowe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	</a:t>
                      </a:r>
                      <a:r>
                        <a:rPr sz="800" spc="-25" dirty="0">
                          <a:latin typeface="TT Supermolot Bold"/>
                          <a:cs typeface="TT Supermolot Bold"/>
                        </a:rPr>
                        <a:t>OZE</a:t>
                      </a:r>
                      <a:r>
                        <a:rPr sz="800" spc="500" dirty="0">
                          <a:latin typeface="TT Supermolot Bold"/>
                          <a:cs typeface="TT Supermolot Bold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czy słoneczne, wykorzystują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naturalne </a:t>
                      </a:r>
                      <a:r>
                        <a:rPr sz="1000" spc="-30" dirty="0">
                          <a:latin typeface="TT Supermolot Regular"/>
                          <a:cs typeface="TT Supermolot Regular"/>
                        </a:rPr>
                        <a:t>procesy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20" dirty="0">
                          <a:latin typeface="TT Supermolot Regular"/>
                          <a:cs typeface="TT Supermolot Regular"/>
                        </a:rPr>
                        <a:t>lub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30" dirty="0">
                          <a:latin typeface="TT Supermolot Regular"/>
                          <a:cs typeface="TT Supermolot Regular"/>
                        </a:rPr>
                        <a:t>zjawiska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20" dirty="0">
                          <a:latin typeface="TT Supermolot Regular"/>
                          <a:cs typeface="TT Supermolot Regular"/>
                        </a:rPr>
                        <a:t>do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30" dirty="0">
                          <a:latin typeface="TT Supermolot Regular"/>
                          <a:cs typeface="TT Supermolot Regular"/>
                        </a:rPr>
                        <a:t>produkcji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energii.</a:t>
                      </a:r>
                      <a:endParaRPr sz="1000">
                        <a:latin typeface="TT Supermolot Regular"/>
                        <a:cs typeface="TT Supermolot Regular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980"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480"/>
                        </a:spcBef>
                        <a:tabLst>
                          <a:tab pos="2465705" algn="l"/>
                        </a:tabLst>
                      </a:pP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Urządzenie grzewcze, które służy </a:t>
                      </a:r>
                      <a:r>
                        <a:rPr sz="1000" spc="-25" dirty="0">
                          <a:latin typeface="TT Supermolot Regular"/>
                          <a:cs typeface="TT Supermolot Regular"/>
                        </a:rPr>
                        <a:t>do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	</a:t>
                      </a: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Kocioł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  <a:p>
                      <a:pPr marL="143510" marR="1049020">
                        <a:lnSpc>
                          <a:spcPts val="1500"/>
                        </a:lnSpc>
                        <a:spcBef>
                          <a:spcPts val="100"/>
                        </a:spcBef>
                      </a:pP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ogrzewania wody lub innych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płynów.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Źródłem</a:t>
                      </a:r>
                      <a:r>
                        <a:rPr sz="1000" spc="-2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energii</a:t>
                      </a:r>
                      <a:r>
                        <a:rPr sz="1000" spc="-1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jest</a:t>
                      </a:r>
                      <a:r>
                        <a:rPr sz="1000" spc="-2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spalanie</a:t>
                      </a:r>
                      <a:r>
                        <a:rPr sz="1000" spc="-1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wodoru.</a:t>
                      </a:r>
                      <a:endParaRPr sz="1000">
                        <a:latin typeface="TT Supermolot Regular"/>
                        <a:cs typeface="TT Supermolot Regular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30"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489"/>
                        </a:spcBef>
                        <a:tabLst>
                          <a:tab pos="2465705" algn="l"/>
                        </a:tabLst>
                      </a:pP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Urządzenie elektrochemiczne,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które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	</a:t>
                      </a:r>
                      <a:r>
                        <a:rPr sz="800" dirty="0">
                          <a:latin typeface="TT Supermolot Bold"/>
                          <a:cs typeface="TT Supermolot Bold"/>
                        </a:rPr>
                        <a:t>Ogniwo</a:t>
                      </a:r>
                      <a:r>
                        <a:rPr sz="800" spc="-30" dirty="0">
                          <a:latin typeface="TT Supermolot Bold"/>
                          <a:cs typeface="TT Supermolot Bold"/>
                        </a:rPr>
                        <a:t> </a:t>
                      </a: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paliwowe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  <a:p>
                      <a:pPr marL="143510" marR="1082675">
                        <a:lnSpc>
                          <a:spcPts val="1500"/>
                        </a:lnSpc>
                        <a:spcBef>
                          <a:spcPts val="95"/>
                        </a:spcBef>
                      </a:pPr>
                      <a:r>
                        <a:rPr sz="1000" spc="-30" dirty="0">
                          <a:latin typeface="TT Supermolot Regular"/>
                          <a:cs typeface="TT Supermolot Regular"/>
                        </a:rPr>
                        <a:t>przekształca</a:t>
                      </a:r>
                      <a:r>
                        <a:rPr sz="1000" spc="-2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25" dirty="0">
                          <a:latin typeface="TT Supermolot Regular"/>
                          <a:cs typeface="TT Supermolot Regular"/>
                        </a:rPr>
                        <a:t>wodór</a:t>
                      </a:r>
                      <a:r>
                        <a:rPr sz="1000" spc="-1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i</a:t>
                      </a:r>
                      <a:r>
                        <a:rPr sz="1000" spc="-1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25" dirty="0">
                          <a:latin typeface="TT Supermolot Regular"/>
                          <a:cs typeface="TT Supermolot Regular"/>
                        </a:rPr>
                        <a:t>tlen</a:t>
                      </a:r>
                      <a:r>
                        <a:rPr sz="1000" spc="-1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30" dirty="0">
                          <a:latin typeface="TT Supermolot Regular"/>
                          <a:cs typeface="TT Supermolot Regular"/>
                        </a:rPr>
                        <a:t>bezpośrednio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w</a:t>
                      </a:r>
                      <a:r>
                        <a:rPr sz="1000" spc="-20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energię</a:t>
                      </a:r>
                      <a:r>
                        <a:rPr sz="1000" spc="-1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elektryczną.</a:t>
                      </a:r>
                      <a:endParaRPr sz="1000">
                        <a:latin typeface="TT Supermolot Regular"/>
                        <a:cs typeface="TT Supermolot Regular"/>
                      </a:endParaRPr>
                    </a:p>
                  </a:txBody>
                  <a:tcPr marL="0" marR="0" marT="62229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Podejście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do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chemii, które</a:t>
                      </a:r>
                      <a:r>
                        <a:rPr sz="1000" spc="-5" dirty="0">
                          <a:latin typeface="TT Supermolot Regular"/>
                          <a:cs typeface="TT Supermolot Regular"/>
                        </a:rPr>
                        <a:t>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koncentruje</a:t>
                      </a:r>
                      <a:r>
                        <a:rPr sz="1000" spc="245" dirty="0">
                          <a:latin typeface="TT Supermolot Regular"/>
                          <a:cs typeface="TT Supermolot Regular"/>
                        </a:rPr>
                        <a:t>  </a:t>
                      </a:r>
                      <a:r>
                        <a:rPr sz="800" dirty="0">
                          <a:latin typeface="TT Supermolot Bold"/>
                          <a:cs typeface="TT Supermolot Bold"/>
                        </a:rPr>
                        <a:t>Zielona</a:t>
                      </a:r>
                      <a:r>
                        <a:rPr sz="800" spc="5" dirty="0">
                          <a:latin typeface="TT Supermolot Bold"/>
                          <a:cs typeface="TT Supermolot Bold"/>
                        </a:rPr>
                        <a:t> </a:t>
                      </a: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chemia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  <a:p>
                      <a:pPr marL="143510" marR="1003935">
                        <a:lnSpc>
                          <a:spcPts val="1500"/>
                        </a:lnSpc>
                        <a:spcBef>
                          <a:spcPts val="95"/>
                        </a:spcBef>
                      </a:pP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się na zrównoważonym i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ekologicznym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podejściu do produkcji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substancji </a:t>
                      </a:r>
                      <a:r>
                        <a:rPr sz="1000" dirty="0">
                          <a:latin typeface="TT Supermolot Regular"/>
                          <a:cs typeface="TT Supermolot Regular"/>
                        </a:rPr>
                        <a:t>chemicznych, produktów i </a:t>
                      </a:r>
                      <a:r>
                        <a:rPr sz="1000" spc="-10" dirty="0">
                          <a:latin typeface="TT Supermolot Regular"/>
                          <a:cs typeface="TT Supermolot Regular"/>
                        </a:rPr>
                        <a:t>procesów.</a:t>
                      </a:r>
                      <a:endParaRPr sz="1000">
                        <a:latin typeface="TT Supermolot Regular"/>
                        <a:cs typeface="TT Supermolot Regular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4331695" y="2313304"/>
            <a:ext cx="189865" cy="189865"/>
            <a:chOff x="4331695" y="2313304"/>
            <a:chExt cx="189865" cy="189865"/>
          </a:xfrm>
        </p:grpSpPr>
        <p:sp>
          <p:nvSpPr>
            <p:cNvPr id="28" name="object 28"/>
            <p:cNvSpPr/>
            <p:nvPr/>
          </p:nvSpPr>
          <p:spPr>
            <a:xfrm>
              <a:off x="4426400" y="2313304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331695" y="2408005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4331695" y="3150928"/>
            <a:ext cx="189865" cy="189865"/>
            <a:chOff x="4331695" y="3150928"/>
            <a:chExt cx="189865" cy="189865"/>
          </a:xfrm>
        </p:grpSpPr>
        <p:sp>
          <p:nvSpPr>
            <p:cNvPr id="31" name="object 31"/>
            <p:cNvSpPr/>
            <p:nvPr/>
          </p:nvSpPr>
          <p:spPr>
            <a:xfrm>
              <a:off x="4426400" y="3150928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331695" y="3245631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4331695" y="4007427"/>
            <a:ext cx="189865" cy="189865"/>
            <a:chOff x="4331695" y="4007427"/>
            <a:chExt cx="189865" cy="189865"/>
          </a:xfrm>
        </p:grpSpPr>
        <p:sp>
          <p:nvSpPr>
            <p:cNvPr id="34" name="object 34"/>
            <p:cNvSpPr/>
            <p:nvPr/>
          </p:nvSpPr>
          <p:spPr>
            <a:xfrm>
              <a:off x="4426400" y="4007427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331695" y="4102130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4331695" y="4869623"/>
            <a:ext cx="189865" cy="189865"/>
            <a:chOff x="4331695" y="4869623"/>
            <a:chExt cx="189865" cy="189865"/>
          </a:xfrm>
        </p:grpSpPr>
        <p:sp>
          <p:nvSpPr>
            <p:cNvPr id="37" name="object 37"/>
            <p:cNvSpPr/>
            <p:nvPr/>
          </p:nvSpPr>
          <p:spPr>
            <a:xfrm>
              <a:off x="4426400" y="4869623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331695" y="4964324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4331695" y="5706678"/>
            <a:ext cx="189865" cy="189865"/>
            <a:chOff x="4331695" y="5706678"/>
            <a:chExt cx="189865" cy="189865"/>
          </a:xfrm>
        </p:grpSpPr>
        <p:sp>
          <p:nvSpPr>
            <p:cNvPr id="40" name="object 40"/>
            <p:cNvSpPr/>
            <p:nvPr/>
          </p:nvSpPr>
          <p:spPr>
            <a:xfrm>
              <a:off x="4426400" y="5706678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331695" y="5801380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4331695" y="6565780"/>
            <a:ext cx="189865" cy="189865"/>
            <a:chOff x="4331695" y="6565780"/>
            <a:chExt cx="189865" cy="189865"/>
          </a:xfrm>
        </p:grpSpPr>
        <p:sp>
          <p:nvSpPr>
            <p:cNvPr id="43" name="object 43"/>
            <p:cNvSpPr/>
            <p:nvPr/>
          </p:nvSpPr>
          <p:spPr>
            <a:xfrm>
              <a:off x="4426400" y="6565780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5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331695" y="6660480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/>
          <p:nvPr/>
        </p:nvSpPr>
        <p:spPr>
          <a:xfrm>
            <a:off x="4904421" y="2337343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904421" y="2502705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04421" y="3162948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904421" y="3328311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04421" y="4019449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904421" y="4184812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904421" y="4893661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904421" y="5059024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904421" y="5730717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904421" y="5896080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904421" y="6589817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904421" y="6755180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18940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7" name="object 57"/>
          <p:cNvGrpSpPr/>
          <p:nvPr/>
        </p:nvGrpSpPr>
        <p:grpSpPr>
          <a:xfrm>
            <a:off x="9623476" y="3150310"/>
            <a:ext cx="501650" cy="434975"/>
            <a:chOff x="9623476" y="3150310"/>
            <a:chExt cx="501650" cy="434975"/>
          </a:xfrm>
        </p:grpSpPr>
        <p:sp>
          <p:nvSpPr>
            <p:cNvPr id="58" name="object 58"/>
            <p:cNvSpPr/>
            <p:nvPr/>
          </p:nvSpPr>
          <p:spPr>
            <a:xfrm>
              <a:off x="9751701" y="3361527"/>
              <a:ext cx="307975" cy="215900"/>
            </a:xfrm>
            <a:custGeom>
              <a:avLst/>
              <a:gdLst/>
              <a:ahLst/>
              <a:cxnLst/>
              <a:rect l="l" t="t" r="r" b="b"/>
              <a:pathLst>
                <a:path w="307975" h="215900">
                  <a:moveTo>
                    <a:pt x="307797" y="76187"/>
                  </a:moveTo>
                  <a:lnTo>
                    <a:pt x="207060" y="0"/>
                  </a:lnTo>
                  <a:lnTo>
                    <a:pt x="207060" y="76187"/>
                  </a:lnTo>
                  <a:lnTo>
                    <a:pt x="205206" y="76187"/>
                  </a:lnTo>
                  <a:lnTo>
                    <a:pt x="104457" y="0"/>
                  </a:lnTo>
                  <a:lnTo>
                    <a:pt x="104457" y="76187"/>
                  </a:lnTo>
                  <a:lnTo>
                    <a:pt x="102603" y="76187"/>
                  </a:lnTo>
                  <a:lnTo>
                    <a:pt x="1866" y="0"/>
                  </a:lnTo>
                  <a:lnTo>
                    <a:pt x="0" y="76187"/>
                  </a:lnTo>
                  <a:lnTo>
                    <a:pt x="393" y="215404"/>
                  </a:lnTo>
                  <a:lnTo>
                    <a:pt x="307797" y="215404"/>
                  </a:lnTo>
                  <a:lnTo>
                    <a:pt x="307797" y="76187"/>
                  </a:lnTo>
                  <a:close/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9669780" y="3306533"/>
              <a:ext cx="100330" cy="270510"/>
            </a:xfrm>
            <a:custGeom>
              <a:avLst/>
              <a:gdLst/>
              <a:ahLst/>
              <a:cxnLst/>
              <a:rect l="l" t="t" r="r" b="b"/>
              <a:pathLst>
                <a:path w="100329" h="270510">
                  <a:moveTo>
                    <a:pt x="99834" y="270395"/>
                  </a:moveTo>
                  <a:lnTo>
                    <a:pt x="81305" y="0"/>
                  </a:lnTo>
                  <a:lnTo>
                    <a:pt x="18529" y="0"/>
                  </a:lnTo>
                  <a:lnTo>
                    <a:pt x="0" y="270395"/>
                  </a:lnTo>
                  <a:lnTo>
                    <a:pt x="99834" y="2703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9669791" y="3306532"/>
              <a:ext cx="100330" cy="270510"/>
            </a:xfrm>
            <a:custGeom>
              <a:avLst/>
              <a:gdLst/>
              <a:ahLst/>
              <a:cxnLst/>
              <a:rect l="l" t="t" r="r" b="b"/>
              <a:pathLst>
                <a:path w="100329" h="270510">
                  <a:moveTo>
                    <a:pt x="0" y="270395"/>
                  </a:moveTo>
                  <a:lnTo>
                    <a:pt x="99834" y="270395"/>
                  </a:lnTo>
                  <a:lnTo>
                    <a:pt x="81305" y="0"/>
                  </a:lnTo>
                  <a:lnTo>
                    <a:pt x="18529" y="0"/>
                  </a:lnTo>
                  <a:lnTo>
                    <a:pt x="0" y="270395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9623476" y="3576797"/>
              <a:ext cx="501650" cy="0"/>
            </a:xfrm>
            <a:custGeom>
              <a:avLst/>
              <a:gdLst/>
              <a:ahLst/>
              <a:cxnLst/>
              <a:rect l="l" t="t" r="r" b="b"/>
              <a:pathLst>
                <a:path w="501650">
                  <a:moveTo>
                    <a:pt x="0" y="0"/>
                  </a:moveTo>
                  <a:lnTo>
                    <a:pt x="50112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9688373" y="3283966"/>
              <a:ext cx="62865" cy="22860"/>
            </a:xfrm>
            <a:custGeom>
              <a:avLst/>
              <a:gdLst/>
              <a:ahLst/>
              <a:cxnLst/>
              <a:rect l="l" t="t" r="r" b="b"/>
              <a:pathLst>
                <a:path w="62865" h="22860">
                  <a:moveTo>
                    <a:pt x="0" y="0"/>
                  </a:moveTo>
                  <a:lnTo>
                    <a:pt x="62801" y="0"/>
                  </a:lnTo>
                  <a:lnTo>
                    <a:pt x="62801" y="22567"/>
                  </a:lnTo>
                  <a:lnTo>
                    <a:pt x="0" y="22567"/>
                  </a:lnTo>
                  <a:lnTo>
                    <a:pt x="0" y="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9990912" y="347934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4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9990912" y="347934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4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786671" y="347934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4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9786671" y="347934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4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854755" y="347934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4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9854755" y="347934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4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922840" y="347934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4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922840" y="347934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4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9709883" y="3346617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32956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9711630" y="3523334"/>
              <a:ext cx="45085" cy="0"/>
            </a:xfrm>
            <a:custGeom>
              <a:avLst/>
              <a:gdLst/>
              <a:ahLst/>
              <a:cxnLst/>
              <a:rect l="l" t="t" r="r" b="b"/>
              <a:pathLst>
                <a:path w="45084">
                  <a:moveTo>
                    <a:pt x="44932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9714591" y="3496254"/>
              <a:ext cx="41275" cy="0"/>
            </a:xfrm>
            <a:custGeom>
              <a:avLst/>
              <a:gdLst/>
              <a:ahLst/>
              <a:cxnLst/>
              <a:rect l="l" t="t" r="r" b="b"/>
              <a:pathLst>
                <a:path w="41275">
                  <a:moveTo>
                    <a:pt x="40932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9686859" y="3158184"/>
              <a:ext cx="297815" cy="142240"/>
            </a:xfrm>
            <a:custGeom>
              <a:avLst/>
              <a:gdLst/>
              <a:ahLst/>
              <a:cxnLst/>
              <a:rect l="l" t="t" r="r" b="b"/>
              <a:pathLst>
                <a:path w="297815" h="142239">
                  <a:moveTo>
                    <a:pt x="165531" y="0"/>
                  </a:moveTo>
                  <a:lnTo>
                    <a:pt x="157885" y="963"/>
                  </a:lnTo>
                  <a:lnTo>
                    <a:pt x="150658" y="3013"/>
                  </a:lnTo>
                  <a:lnTo>
                    <a:pt x="143934" y="6057"/>
                  </a:lnTo>
                  <a:lnTo>
                    <a:pt x="137794" y="10007"/>
                  </a:lnTo>
                  <a:lnTo>
                    <a:pt x="132038" y="6697"/>
                  </a:lnTo>
                  <a:lnTo>
                    <a:pt x="125791" y="4294"/>
                  </a:lnTo>
                  <a:lnTo>
                    <a:pt x="119133" y="2912"/>
                  </a:lnTo>
                  <a:lnTo>
                    <a:pt x="112140" y="2667"/>
                  </a:lnTo>
                  <a:lnTo>
                    <a:pt x="101053" y="4741"/>
                  </a:lnTo>
                  <a:lnTo>
                    <a:pt x="91270" y="9525"/>
                  </a:lnTo>
                  <a:lnTo>
                    <a:pt x="83146" y="16575"/>
                  </a:lnTo>
                  <a:lnTo>
                    <a:pt x="77038" y="25450"/>
                  </a:lnTo>
                  <a:lnTo>
                    <a:pt x="72110" y="23063"/>
                  </a:lnTo>
                  <a:lnTo>
                    <a:pt x="66611" y="21704"/>
                  </a:lnTo>
                  <a:lnTo>
                    <a:pt x="60769" y="21996"/>
                  </a:lnTo>
                  <a:lnTo>
                    <a:pt x="47807" y="25293"/>
                  </a:lnTo>
                  <a:lnTo>
                    <a:pt x="37476" y="33034"/>
                  </a:lnTo>
                  <a:lnTo>
                    <a:pt x="30799" y="44083"/>
                  </a:lnTo>
                  <a:lnTo>
                    <a:pt x="28828" y="57429"/>
                  </a:lnTo>
                  <a:lnTo>
                    <a:pt x="27000" y="57404"/>
                  </a:lnTo>
                  <a:lnTo>
                    <a:pt x="16048" y="60184"/>
                  </a:lnTo>
                  <a:lnTo>
                    <a:pt x="7318" y="66724"/>
                  </a:lnTo>
                  <a:lnTo>
                    <a:pt x="1679" y="76061"/>
                  </a:lnTo>
                  <a:lnTo>
                    <a:pt x="0" y="87236"/>
                  </a:lnTo>
                  <a:lnTo>
                    <a:pt x="368" y="94716"/>
                  </a:lnTo>
                  <a:lnTo>
                    <a:pt x="3606" y="101384"/>
                  </a:lnTo>
                  <a:lnTo>
                    <a:pt x="8585" y="106222"/>
                  </a:lnTo>
                  <a:lnTo>
                    <a:pt x="47409" y="106959"/>
                  </a:lnTo>
                  <a:lnTo>
                    <a:pt x="52501" y="102336"/>
                  </a:lnTo>
                  <a:lnTo>
                    <a:pt x="55879" y="95910"/>
                  </a:lnTo>
                  <a:lnTo>
                    <a:pt x="56616" y="88747"/>
                  </a:lnTo>
                  <a:lnTo>
                    <a:pt x="61544" y="89395"/>
                  </a:lnTo>
                  <a:lnTo>
                    <a:pt x="88074" y="77330"/>
                  </a:lnTo>
                  <a:lnTo>
                    <a:pt x="94250" y="81472"/>
                  </a:lnTo>
                  <a:lnTo>
                    <a:pt x="101098" y="84502"/>
                  </a:lnTo>
                  <a:lnTo>
                    <a:pt x="108498" y="86270"/>
                  </a:lnTo>
                  <a:lnTo>
                    <a:pt x="116331" y="86626"/>
                  </a:lnTo>
                  <a:lnTo>
                    <a:pt x="121259" y="86385"/>
                  </a:lnTo>
                  <a:lnTo>
                    <a:pt x="125869" y="85140"/>
                  </a:lnTo>
                  <a:lnTo>
                    <a:pt x="130174" y="83362"/>
                  </a:lnTo>
                  <a:lnTo>
                    <a:pt x="138367" y="90933"/>
                  </a:lnTo>
                  <a:lnTo>
                    <a:pt x="148023" y="96570"/>
                  </a:lnTo>
                  <a:lnTo>
                    <a:pt x="158848" y="99950"/>
                  </a:lnTo>
                  <a:lnTo>
                    <a:pt x="170548" y="100749"/>
                  </a:lnTo>
                  <a:lnTo>
                    <a:pt x="173291" y="100609"/>
                  </a:lnTo>
                  <a:lnTo>
                    <a:pt x="178523" y="99529"/>
                  </a:lnTo>
                  <a:lnTo>
                    <a:pt x="187614" y="117139"/>
                  </a:lnTo>
                  <a:lnTo>
                    <a:pt x="201629" y="130775"/>
                  </a:lnTo>
                  <a:lnTo>
                    <a:pt x="219377" y="139338"/>
                  </a:lnTo>
                  <a:lnTo>
                    <a:pt x="239661" y="141732"/>
                  </a:lnTo>
                  <a:lnTo>
                    <a:pt x="263194" y="135751"/>
                  </a:lnTo>
                  <a:lnTo>
                    <a:pt x="281952" y="121699"/>
                  </a:lnTo>
                  <a:lnTo>
                    <a:pt x="294072" y="101639"/>
                  </a:lnTo>
                  <a:lnTo>
                    <a:pt x="297687" y="77635"/>
                  </a:lnTo>
                  <a:lnTo>
                    <a:pt x="291707" y="54102"/>
                  </a:lnTo>
                  <a:lnTo>
                    <a:pt x="277653" y="35344"/>
                  </a:lnTo>
                  <a:lnTo>
                    <a:pt x="257590" y="23224"/>
                  </a:lnTo>
                  <a:lnTo>
                    <a:pt x="233578" y="19608"/>
                  </a:lnTo>
                  <a:lnTo>
                    <a:pt x="225653" y="20002"/>
                  </a:lnTo>
                  <a:lnTo>
                    <a:pt x="218198" y="21932"/>
                  </a:lnTo>
                  <a:lnTo>
                    <a:pt x="211391" y="25031"/>
                  </a:lnTo>
                  <a:lnTo>
                    <a:pt x="203073" y="14357"/>
                  </a:lnTo>
                  <a:lnTo>
                    <a:pt x="192295" y="6262"/>
                  </a:lnTo>
                  <a:lnTo>
                    <a:pt x="179600" y="1294"/>
                  </a:lnTo>
                  <a:lnTo>
                    <a:pt x="1655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9686859" y="3158184"/>
              <a:ext cx="297815" cy="142240"/>
            </a:xfrm>
            <a:custGeom>
              <a:avLst/>
              <a:gdLst/>
              <a:ahLst/>
              <a:cxnLst/>
              <a:rect l="l" t="t" r="r" b="b"/>
              <a:pathLst>
                <a:path w="297815" h="142239">
                  <a:moveTo>
                    <a:pt x="47409" y="106959"/>
                  </a:moveTo>
                  <a:lnTo>
                    <a:pt x="52501" y="102336"/>
                  </a:lnTo>
                  <a:lnTo>
                    <a:pt x="55879" y="95910"/>
                  </a:lnTo>
                  <a:lnTo>
                    <a:pt x="56616" y="88747"/>
                  </a:lnTo>
                  <a:lnTo>
                    <a:pt x="59054" y="89166"/>
                  </a:lnTo>
                  <a:lnTo>
                    <a:pt x="61544" y="89395"/>
                  </a:lnTo>
                  <a:lnTo>
                    <a:pt x="64122" y="89268"/>
                  </a:lnTo>
                  <a:lnTo>
                    <a:pt x="71136" y="88165"/>
                  </a:lnTo>
                  <a:lnTo>
                    <a:pt x="77555" y="85694"/>
                  </a:lnTo>
                  <a:lnTo>
                    <a:pt x="83246" y="82026"/>
                  </a:lnTo>
                  <a:lnTo>
                    <a:pt x="88074" y="77330"/>
                  </a:lnTo>
                  <a:lnTo>
                    <a:pt x="94250" y="81472"/>
                  </a:lnTo>
                  <a:lnTo>
                    <a:pt x="101098" y="84502"/>
                  </a:lnTo>
                  <a:lnTo>
                    <a:pt x="108498" y="86270"/>
                  </a:lnTo>
                  <a:lnTo>
                    <a:pt x="116331" y="86626"/>
                  </a:lnTo>
                  <a:lnTo>
                    <a:pt x="121259" y="86385"/>
                  </a:lnTo>
                  <a:lnTo>
                    <a:pt x="125869" y="85140"/>
                  </a:lnTo>
                  <a:lnTo>
                    <a:pt x="130174" y="83362"/>
                  </a:lnTo>
                  <a:lnTo>
                    <a:pt x="138367" y="90933"/>
                  </a:lnTo>
                  <a:lnTo>
                    <a:pt x="148023" y="96570"/>
                  </a:lnTo>
                  <a:lnTo>
                    <a:pt x="158848" y="99950"/>
                  </a:lnTo>
                  <a:lnTo>
                    <a:pt x="170548" y="100749"/>
                  </a:lnTo>
                  <a:lnTo>
                    <a:pt x="173291" y="100609"/>
                  </a:lnTo>
                  <a:lnTo>
                    <a:pt x="175920" y="100088"/>
                  </a:lnTo>
                  <a:lnTo>
                    <a:pt x="178523" y="99529"/>
                  </a:lnTo>
                  <a:lnTo>
                    <a:pt x="187614" y="117139"/>
                  </a:lnTo>
                  <a:lnTo>
                    <a:pt x="201629" y="130775"/>
                  </a:lnTo>
                  <a:lnTo>
                    <a:pt x="219377" y="139338"/>
                  </a:lnTo>
                  <a:lnTo>
                    <a:pt x="239661" y="141732"/>
                  </a:lnTo>
                  <a:lnTo>
                    <a:pt x="263194" y="135751"/>
                  </a:lnTo>
                  <a:lnTo>
                    <a:pt x="281952" y="121699"/>
                  </a:lnTo>
                  <a:lnTo>
                    <a:pt x="294072" y="101639"/>
                  </a:lnTo>
                  <a:lnTo>
                    <a:pt x="297687" y="77635"/>
                  </a:lnTo>
                  <a:lnTo>
                    <a:pt x="291707" y="54102"/>
                  </a:lnTo>
                  <a:lnTo>
                    <a:pt x="277653" y="35344"/>
                  </a:lnTo>
                  <a:lnTo>
                    <a:pt x="257590" y="23224"/>
                  </a:lnTo>
                  <a:lnTo>
                    <a:pt x="233578" y="19608"/>
                  </a:lnTo>
                  <a:lnTo>
                    <a:pt x="225653" y="20002"/>
                  </a:lnTo>
                  <a:lnTo>
                    <a:pt x="218198" y="21932"/>
                  </a:lnTo>
                  <a:lnTo>
                    <a:pt x="211391" y="25031"/>
                  </a:lnTo>
                  <a:lnTo>
                    <a:pt x="203073" y="14357"/>
                  </a:lnTo>
                  <a:lnTo>
                    <a:pt x="192295" y="6262"/>
                  </a:lnTo>
                  <a:lnTo>
                    <a:pt x="179600" y="1294"/>
                  </a:lnTo>
                  <a:lnTo>
                    <a:pt x="165531" y="0"/>
                  </a:lnTo>
                  <a:lnTo>
                    <a:pt x="157885" y="963"/>
                  </a:lnTo>
                  <a:lnTo>
                    <a:pt x="150658" y="3013"/>
                  </a:lnTo>
                  <a:lnTo>
                    <a:pt x="143934" y="6057"/>
                  </a:lnTo>
                  <a:lnTo>
                    <a:pt x="137794" y="10007"/>
                  </a:lnTo>
                  <a:lnTo>
                    <a:pt x="132038" y="6697"/>
                  </a:lnTo>
                  <a:lnTo>
                    <a:pt x="125791" y="4294"/>
                  </a:lnTo>
                  <a:lnTo>
                    <a:pt x="119133" y="2912"/>
                  </a:lnTo>
                  <a:lnTo>
                    <a:pt x="112140" y="2667"/>
                  </a:lnTo>
                  <a:lnTo>
                    <a:pt x="101053" y="4741"/>
                  </a:lnTo>
                  <a:lnTo>
                    <a:pt x="91270" y="9525"/>
                  </a:lnTo>
                  <a:lnTo>
                    <a:pt x="83146" y="16575"/>
                  </a:lnTo>
                  <a:lnTo>
                    <a:pt x="77038" y="25450"/>
                  </a:lnTo>
                  <a:lnTo>
                    <a:pt x="72110" y="23063"/>
                  </a:lnTo>
                  <a:lnTo>
                    <a:pt x="66611" y="21704"/>
                  </a:lnTo>
                  <a:lnTo>
                    <a:pt x="60769" y="21996"/>
                  </a:lnTo>
                  <a:lnTo>
                    <a:pt x="47807" y="25293"/>
                  </a:lnTo>
                  <a:lnTo>
                    <a:pt x="37476" y="33034"/>
                  </a:lnTo>
                  <a:lnTo>
                    <a:pt x="30799" y="44083"/>
                  </a:lnTo>
                  <a:lnTo>
                    <a:pt x="28803" y="57302"/>
                  </a:lnTo>
                  <a:lnTo>
                    <a:pt x="28841" y="57492"/>
                  </a:lnTo>
                  <a:lnTo>
                    <a:pt x="28219" y="57480"/>
                  </a:lnTo>
                  <a:lnTo>
                    <a:pt x="27622" y="57365"/>
                  </a:lnTo>
                  <a:lnTo>
                    <a:pt x="27000" y="57404"/>
                  </a:lnTo>
                  <a:lnTo>
                    <a:pt x="16048" y="60184"/>
                  </a:lnTo>
                  <a:lnTo>
                    <a:pt x="7318" y="66724"/>
                  </a:lnTo>
                  <a:lnTo>
                    <a:pt x="1679" y="76061"/>
                  </a:lnTo>
                  <a:lnTo>
                    <a:pt x="0" y="87236"/>
                  </a:lnTo>
                  <a:lnTo>
                    <a:pt x="368" y="94716"/>
                  </a:lnTo>
                  <a:lnTo>
                    <a:pt x="3606" y="101384"/>
                  </a:lnTo>
                  <a:lnTo>
                    <a:pt x="8585" y="106222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6" name="object 76"/>
          <p:cNvGrpSpPr/>
          <p:nvPr/>
        </p:nvGrpSpPr>
        <p:grpSpPr>
          <a:xfrm>
            <a:off x="9615600" y="2259483"/>
            <a:ext cx="500380" cy="404495"/>
            <a:chOff x="9615600" y="2259483"/>
            <a:chExt cx="500380" cy="404495"/>
          </a:xfrm>
        </p:grpSpPr>
        <p:sp>
          <p:nvSpPr>
            <p:cNvPr id="77" name="object 77"/>
            <p:cNvSpPr/>
            <p:nvPr/>
          </p:nvSpPr>
          <p:spPr>
            <a:xfrm>
              <a:off x="9623474" y="2327128"/>
              <a:ext cx="484505" cy="283845"/>
            </a:xfrm>
            <a:custGeom>
              <a:avLst/>
              <a:gdLst/>
              <a:ahLst/>
              <a:cxnLst/>
              <a:rect l="l" t="t" r="r" b="b"/>
              <a:pathLst>
                <a:path w="484504" h="283844">
                  <a:moveTo>
                    <a:pt x="0" y="283235"/>
                  </a:moveTo>
                  <a:lnTo>
                    <a:pt x="484466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9716917" y="2299318"/>
              <a:ext cx="292100" cy="337185"/>
            </a:xfrm>
            <a:custGeom>
              <a:avLst/>
              <a:gdLst/>
              <a:ahLst/>
              <a:cxnLst/>
              <a:rect l="l" t="t" r="r" b="b"/>
              <a:pathLst>
                <a:path w="292100" h="337185">
                  <a:moveTo>
                    <a:pt x="145935" y="0"/>
                  </a:moveTo>
                  <a:lnTo>
                    <a:pt x="0" y="84264"/>
                  </a:lnTo>
                  <a:lnTo>
                    <a:pt x="0" y="252793"/>
                  </a:lnTo>
                  <a:lnTo>
                    <a:pt x="145935" y="337045"/>
                  </a:lnTo>
                  <a:lnTo>
                    <a:pt x="291884" y="252793"/>
                  </a:lnTo>
                  <a:lnTo>
                    <a:pt x="291884" y="84264"/>
                  </a:lnTo>
                  <a:lnTo>
                    <a:pt x="1459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9716917" y="2299318"/>
              <a:ext cx="292100" cy="337185"/>
            </a:xfrm>
            <a:custGeom>
              <a:avLst/>
              <a:gdLst/>
              <a:ahLst/>
              <a:cxnLst/>
              <a:rect l="l" t="t" r="r" b="b"/>
              <a:pathLst>
                <a:path w="292100" h="337185">
                  <a:moveTo>
                    <a:pt x="291884" y="84264"/>
                  </a:moveTo>
                  <a:lnTo>
                    <a:pt x="145935" y="0"/>
                  </a:lnTo>
                  <a:lnTo>
                    <a:pt x="0" y="84264"/>
                  </a:lnTo>
                  <a:lnTo>
                    <a:pt x="0" y="252793"/>
                  </a:lnTo>
                  <a:lnTo>
                    <a:pt x="145935" y="337045"/>
                  </a:lnTo>
                  <a:lnTo>
                    <a:pt x="291884" y="252793"/>
                  </a:lnTo>
                  <a:lnTo>
                    <a:pt x="291884" y="84264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9992633" y="2363835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21481" y="0"/>
                  </a:moveTo>
                  <a:lnTo>
                    <a:pt x="14120" y="512"/>
                  </a:lnTo>
                  <a:lnTo>
                    <a:pt x="7490" y="3747"/>
                  </a:lnTo>
                  <a:lnTo>
                    <a:pt x="2438" y="9474"/>
                  </a:lnTo>
                  <a:lnTo>
                    <a:pt x="0" y="16720"/>
                  </a:lnTo>
                  <a:lnTo>
                    <a:pt x="514" y="24082"/>
                  </a:lnTo>
                  <a:lnTo>
                    <a:pt x="3752" y="30716"/>
                  </a:lnTo>
                  <a:lnTo>
                    <a:pt x="9486" y="35776"/>
                  </a:lnTo>
                  <a:lnTo>
                    <a:pt x="16730" y="38209"/>
                  </a:lnTo>
                  <a:lnTo>
                    <a:pt x="24088" y="37695"/>
                  </a:lnTo>
                  <a:lnTo>
                    <a:pt x="30718" y="34459"/>
                  </a:lnTo>
                  <a:lnTo>
                    <a:pt x="35775" y="28727"/>
                  </a:lnTo>
                  <a:lnTo>
                    <a:pt x="38208" y="21482"/>
                  </a:lnTo>
                  <a:lnTo>
                    <a:pt x="37695" y="14121"/>
                  </a:lnTo>
                  <a:lnTo>
                    <a:pt x="34459" y="7491"/>
                  </a:lnTo>
                  <a:lnTo>
                    <a:pt x="28727" y="2438"/>
                  </a:lnTo>
                  <a:lnTo>
                    <a:pt x="21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9992633" y="2363835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35775" y="28727"/>
                  </a:moveTo>
                  <a:lnTo>
                    <a:pt x="30718" y="34459"/>
                  </a:lnTo>
                  <a:lnTo>
                    <a:pt x="24088" y="37695"/>
                  </a:lnTo>
                  <a:lnTo>
                    <a:pt x="16730" y="38209"/>
                  </a:lnTo>
                  <a:lnTo>
                    <a:pt x="9486" y="35776"/>
                  </a:lnTo>
                  <a:lnTo>
                    <a:pt x="3752" y="30716"/>
                  </a:lnTo>
                  <a:lnTo>
                    <a:pt x="514" y="24082"/>
                  </a:lnTo>
                  <a:lnTo>
                    <a:pt x="0" y="16720"/>
                  </a:lnTo>
                  <a:lnTo>
                    <a:pt x="2438" y="9474"/>
                  </a:lnTo>
                  <a:lnTo>
                    <a:pt x="7490" y="3747"/>
                  </a:lnTo>
                  <a:lnTo>
                    <a:pt x="14120" y="512"/>
                  </a:lnTo>
                  <a:lnTo>
                    <a:pt x="21481" y="0"/>
                  </a:lnTo>
                  <a:lnTo>
                    <a:pt x="28727" y="2438"/>
                  </a:lnTo>
                  <a:lnTo>
                    <a:pt x="34459" y="7491"/>
                  </a:lnTo>
                  <a:lnTo>
                    <a:pt x="37695" y="14121"/>
                  </a:lnTo>
                  <a:lnTo>
                    <a:pt x="38208" y="21482"/>
                  </a:lnTo>
                  <a:lnTo>
                    <a:pt x="35775" y="28727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700423" y="2533712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21481" y="0"/>
                  </a:moveTo>
                  <a:lnTo>
                    <a:pt x="14120" y="509"/>
                  </a:lnTo>
                  <a:lnTo>
                    <a:pt x="7490" y="3744"/>
                  </a:lnTo>
                  <a:lnTo>
                    <a:pt x="2438" y="9476"/>
                  </a:lnTo>
                  <a:lnTo>
                    <a:pt x="0" y="16721"/>
                  </a:lnTo>
                  <a:lnTo>
                    <a:pt x="514" y="24084"/>
                  </a:lnTo>
                  <a:lnTo>
                    <a:pt x="3752" y="30718"/>
                  </a:lnTo>
                  <a:lnTo>
                    <a:pt x="9486" y="35777"/>
                  </a:lnTo>
                  <a:lnTo>
                    <a:pt x="16732" y="38210"/>
                  </a:lnTo>
                  <a:lnTo>
                    <a:pt x="24093" y="37697"/>
                  </a:lnTo>
                  <a:lnTo>
                    <a:pt x="30723" y="34461"/>
                  </a:lnTo>
                  <a:lnTo>
                    <a:pt x="35775" y="28729"/>
                  </a:lnTo>
                  <a:lnTo>
                    <a:pt x="38214" y="21483"/>
                  </a:lnTo>
                  <a:lnTo>
                    <a:pt x="37699" y="14122"/>
                  </a:lnTo>
                  <a:lnTo>
                    <a:pt x="34461" y="7492"/>
                  </a:lnTo>
                  <a:lnTo>
                    <a:pt x="28727" y="2440"/>
                  </a:lnTo>
                  <a:lnTo>
                    <a:pt x="21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700423" y="2533712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35775" y="28729"/>
                  </a:moveTo>
                  <a:lnTo>
                    <a:pt x="30723" y="34461"/>
                  </a:lnTo>
                  <a:lnTo>
                    <a:pt x="24093" y="37697"/>
                  </a:lnTo>
                  <a:lnTo>
                    <a:pt x="16732" y="38210"/>
                  </a:lnTo>
                  <a:lnTo>
                    <a:pt x="9486" y="35777"/>
                  </a:lnTo>
                  <a:lnTo>
                    <a:pt x="3752" y="30718"/>
                  </a:lnTo>
                  <a:lnTo>
                    <a:pt x="514" y="24084"/>
                  </a:lnTo>
                  <a:lnTo>
                    <a:pt x="0" y="16721"/>
                  </a:lnTo>
                  <a:lnTo>
                    <a:pt x="2438" y="9476"/>
                  </a:lnTo>
                  <a:lnTo>
                    <a:pt x="7490" y="3744"/>
                  </a:lnTo>
                  <a:lnTo>
                    <a:pt x="14120" y="509"/>
                  </a:lnTo>
                  <a:lnTo>
                    <a:pt x="21481" y="0"/>
                  </a:lnTo>
                  <a:lnTo>
                    <a:pt x="28727" y="2440"/>
                  </a:lnTo>
                  <a:lnTo>
                    <a:pt x="34461" y="7492"/>
                  </a:lnTo>
                  <a:lnTo>
                    <a:pt x="37699" y="14122"/>
                  </a:lnTo>
                  <a:lnTo>
                    <a:pt x="38214" y="21483"/>
                  </a:lnTo>
                  <a:lnTo>
                    <a:pt x="35775" y="28729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699189" y="2364480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21481" y="0"/>
                  </a:moveTo>
                  <a:lnTo>
                    <a:pt x="14120" y="512"/>
                  </a:lnTo>
                  <a:lnTo>
                    <a:pt x="7490" y="3747"/>
                  </a:lnTo>
                  <a:lnTo>
                    <a:pt x="2438" y="9474"/>
                  </a:lnTo>
                  <a:lnTo>
                    <a:pt x="0" y="16720"/>
                  </a:lnTo>
                  <a:lnTo>
                    <a:pt x="514" y="24082"/>
                  </a:lnTo>
                  <a:lnTo>
                    <a:pt x="3752" y="30716"/>
                  </a:lnTo>
                  <a:lnTo>
                    <a:pt x="9486" y="35776"/>
                  </a:lnTo>
                  <a:lnTo>
                    <a:pt x="16725" y="38209"/>
                  </a:lnTo>
                  <a:lnTo>
                    <a:pt x="24083" y="37695"/>
                  </a:lnTo>
                  <a:lnTo>
                    <a:pt x="30716" y="34459"/>
                  </a:lnTo>
                  <a:lnTo>
                    <a:pt x="35775" y="28727"/>
                  </a:lnTo>
                  <a:lnTo>
                    <a:pt x="38208" y="21482"/>
                  </a:lnTo>
                  <a:lnTo>
                    <a:pt x="37695" y="14121"/>
                  </a:lnTo>
                  <a:lnTo>
                    <a:pt x="34459" y="7491"/>
                  </a:lnTo>
                  <a:lnTo>
                    <a:pt x="28727" y="2438"/>
                  </a:lnTo>
                  <a:lnTo>
                    <a:pt x="21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9699189" y="2364480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35775" y="28727"/>
                  </a:moveTo>
                  <a:lnTo>
                    <a:pt x="30716" y="34459"/>
                  </a:lnTo>
                  <a:lnTo>
                    <a:pt x="24083" y="37695"/>
                  </a:lnTo>
                  <a:lnTo>
                    <a:pt x="16725" y="38209"/>
                  </a:lnTo>
                  <a:lnTo>
                    <a:pt x="9486" y="35776"/>
                  </a:lnTo>
                  <a:lnTo>
                    <a:pt x="3752" y="30716"/>
                  </a:lnTo>
                  <a:lnTo>
                    <a:pt x="514" y="24082"/>
                  </a:lnTo>
                  <a:lnTo>
                    <a:pt x="0" y="16720"/>
                  </a:lnTo>
                  <a:lnTo>
                    <a:pt x="2438" y="9474"/>
                  </a:lnTo>
                  <a:lnTo>
                    <a:pt x="7490" y="3747"/>
                  </a:lnTo>
                  <a:lnTo>
                    <a:pt x="14120" y="512"/>
                  </a:lnTo>
                  <a:lnTo>
                    <a:pt x="21481" y="0"/>
                  </a:lnTo>
                  <a:lnTo>
                    <a:pt x="28727" y="2438"/>
                  </a:lnTo>
                  <a:lnTo>
                    <a:pt x="34459" y="7491"/>
                  </a:lnTo>
                  <a:lnTo>
                    <a:pt x="37695" y="14121"/>
                  </a:lnTo>
                  <a:lnTo>
                    <a:pt x="38208" y="21482"/>
                  </a:lnTo>
                  <a:lnTo>
                    <a:pt x="35775" y="28727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9991077" y="2533000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21481" y="0"/>
                  </a:moveTo>
                  <a:lnTo>
                    <a:pt x="14120" y="509"/>
                  </a:lnTo>
                  <a:lnTo>
                    <a:pt x="7490" y="3744"/>
                  </a:lnTo>
                  <a:lnTo>
                    <a:pt x="2438" y="9476"/>
                  </a:lnTo>
                  <a:lnTo>
                    <a:pt x="0" y="16721"/>
                  </a:lnTo>
                  <a:lnTo>
                    <a:pt x="514" y="24084"/>
                  </a:lnTo>
                  <a:lnTo>
                    <a:pt x="3752" y="30718"/>
                  </a:lnTo>
                  <a:lnTo>
                    <a:pt x="9486" y="35777"/>
                  </a:lnTo>
                  <a:lnTo>
                    <a:pt x="16730" y="38210"/>
                  </a:lnTo>
                  <a:lnTo>
                    <a:pt x="24088" y="37697"/>
                  </a:lnTo>
                  <a:lnTo>
                    <a:pt x="30718" y="34461"/>
                  </a:lnTo>
                  <a:lnTo>
                    <a:pt x="35775" y="28729"/>
                  </a:lnTo>
                  <a:lnTo>
                    <a:pt x="38208" y="21483"/>
                  </a:lnTo>
                  <a:lnTo>
                    <a:pt x="37695" y="14122"/>
                  </a:lnTo>
                  <a:lnTo>
                    <a:pt x="34459" y="7492"/>
                  </a:lnTo>
                  <a:lnTo>
                    <a:pt x="28727" y="2440"/>
                  </a:lnTo>
                  <a:lnTo>
                    <a:pt x="21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9991077" y="2533000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35775" y="28729"/>
                  </a:moveTo>
                  <a:lnTo>
                    <a:pt x="30718" y="34461"/>
                  </a:lnTo>
                  <a:lnTo>
                    <a:pt x="24088" y="37697"/>
                  </a:lnTo>
                  <a:lnTo>
                    <a:pt x="16730" y="38210"/>
                  </a:lnTo>
                  <a:lnTo>
                    <a:pt x="9486" y="35777"/>
                  </a:lnTo>
                  <a:lnTo>
                    <a:pt x="3752" y="30718"/>
                  </a:lnTo>
                  <a:lnTo>
                    <a:pt x="514" y="24084"/>
                  </a:lnTo>
                  <a:lnTo>
                    <a:pt x="0" y="16721"/>
                  </a:lnTo>
                  <a:lnTo>
                    <a:pt x="2438" y="9476"/>
                  </a:lnTo>
                  <a:lnTo>
                    <a:pt x="7490" y="3744"/>
                  </a:lnTo>
                  <a:lnTo>
                    <a:pt x="14120" y="509"/>
                  </a:lnTo>
                  <a:lnTo>
                    <a:pt x="21481" y="0"/>
                  </a:lnTo>
                  <a:lnTo>
                    <a:pt x="28727" y="2440"/>
                  </a:lnTo>
                  <a:lnTo>
                    <a:pt x="34459" y="7492"/>
                  </a:lnTo>
                  <a:lnTo>
                    <a:pt x="37695" y="14122"/>
                  </a:lnTo>
                  <a:lnTo>
                    <a:pt x="38208" y="21483"/>
                  </a:lnTo>
                  <a:lnTo>
                    <a:pt x="35775" y="28729"/>
                  </a:lnTo>
                  <a:close/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9846020" y="2617774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21481" y="0"/>
                  </a:moveTo>
                  <a:lnTo>
                    <a:pt x="14120" y="509"/>
                  </a:lnTo>
                  <a:lnTo>
                    <a:pt x="7490" y="3744"/>
                  </a:lnTo>
                  <a:lnTo>
                    <a:pt x="2438" y="9476"/>
                  </a:lnTo>
                  <a:lnTo>
                    <a:pt x="0" y="16721"/>
                  </a:lnTo>
                  <a:lnTo>
                    <a:pt x="514" y="24084"/>
                  </a:lnTo>
                  <a:lnTo>
                    <a:pt x="3752" y="30718"/>
                  </a:lnTo>
                  <a:lnTo>
                    <a:pt x="9486" y="35777"/>
                  </a:lnTo>
                  <a:lnTo>
                    <a:pt x="16730" y="38210"/>
                  </a:lnTo>
                  <a:lnTo>
                    <a:pt x="24088" y="37697"/>
                  </a:lnTo>
                  <a:lnTo>
                    <a:pt x="30718" y="34461"/>
                  </a:lnTo>
                  <a:lnTo>
                    <a:pt x="35775" y="28729"/>
                  </a:lnTo>
                  <a:lnTo>
                    <a:pt x="38208" y="21483"/>
                  </a:lnTo>
                  <a:lnTo>
                    <a:pt x="37695" y="14122"/>
                  </a:lnTo>
                  <a:lnTo>
                    <a:pt x="34459" y="7492"/>
                  </a:lnTo>
                  <a:lnTo>
                    <a:pt x="28727" y="2440"/>
                  </a:lnTo>
                  <a:lnTo>
                    <a:pt x="21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9846020" y="2617774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4" h="38735">
                  <a:moveTo>
                    <a:pt x="35775" y="28729"/>
                  </a:moveTo>
                  <a:lnTo>
                    <a:pt x="30718" y="34461"/>
                  </a:lnTo>
                  <a:lnTo>
                    <a:pt x="24088" y="37697"/>
                  </a:lnTo>
                  <a:lnTo>
                    <a:pt x="16730" y="38210"/>
                  </a:lnTo>
                  <a:lnTo>
                    <a:pt x="9486" y="35777"/>
                  </a:lnTo>
                  <a:lnTo>
                    <a:pt x="3752" y="30718"/>
                  </a:lnTo>
                  <a:lnTo>
                    <a:pt x="514" y="24084"/>
                  </a:lnTo>
                  <a:lnTo>
                    <a:pt x="0" y="16721"/>
                  </a:lnTo>
                  <a:lnTo>
                    <a:pt x="2438" y="9476"/>
                  </a:lnTo>
                  <a:lnTo>
                    <a:pt x="7490" y="3744"/>
                  </a:lnTo>
                  <a:lnTo>
                    <a:pt x="14120" y="509"/>
                  </a:lnTo>
                  <a:lnTo>
                    <a:pt x="21481" y="0"/>
                  </a:lnTo>
                  <a:lnTo>
                    <a:pt x="28727" y="2440"/>
                  </a:lnTo>
                  <a:lnTo>
                    <a:pt x="34459" y="7492"/>
                  </a:lnTo>
                  <a:lnTo>
                    <a:pt x="37695" y="14122"/>
                  </a:lnTo>
                  <a:lnTo>
                    <a:pt x="38208" y="21483"/>
                  </a:lnTo>
                  <a:lnTo>
                    <a:pt x="35775" y="28729"/>
                  </a:lnTo>
                  <a:close/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9774809" y="2259520"/>
              <a:ext cx="173990" cy="143510"/>
            </a:xfrm>
            <a:custGeom>
              <a:avLst/>
              <a:gdLst/>
              <a:ahLst/>
              <a:cxnLst/>
              <a:rect l="l" t="t" r="r" b="b"/>
              <a:pathLst>
                <a:path w="173990" h="143510">
                  <a:moveTo>
                    <a:pt x="173659" y="0"/>
                  </a:moveTo>
                  <a:lnTo>
                    <a:pt x="0" y="0"/>
                  </a:lnTo>
                  <a:lnTo>
                    <a:pt x="0" y="143319"/>
                  </a:lnTo>
                  <a:lnTo>
                    <a:pt x="173659" y="143319"/>
                  </a:lnTo>
                  <a:lnTo>
                    <a:pt x="1736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9814836" y="2259483"/>
              <a:ext cx="99060" cy="133350"/>
            </a:xfrm>
            <a:custGeom>
              <a:avLst/>
              <a:gdLst/>
              <a:ahLst/>
              <a:cxnLst/>
              <a:rect l="l" t="t" r="r" b="b"/>
              <a:pathLst>
                <a:path w="99059" h="133350">
                  <a:moveTo>
                    <a:pt x="99009" y="0"/>
                  </a:moveTo>
                  <a:lnTo>
                    <a:pt x="74244" y="0"/>
                  </a:lnTo>
                  <a:lnTo>
                    <a:pt x="74244" y="57124"/>
                  </a:lnTo>
                  <a:lnTo>
                    <a:pt x="77114" y="91389"/>
                  </a:lnTo>
                  <a:lnTo>
                    <a:pt x="75209" y="91389"/>
                  </a:lnTo>
                  <a:lnTo>
                    <a:pt x="25704" y="0"/>
                  </a:lnTo>
                  <a:lnTo>
                    <a:pt x="0" y="0"/>
                  </a:lnTo>
                  <a:lnTo>
                    <a:pt x="0" y="133273"/>
                  </a:lnTo>
                  <a:lnTo>
                    <a:pt x="24739" y="133273"/>
                  </a:lnTo>
                  <a:lnTo>
                    <a:pt x="24739" y="76161"/>
                  </a:lnTo>
                  <a:lnTo>
                    <a:pt x="21894" y="41884"/>
                  </a:lnTo>
                  <a:lnTo>
                    <a:pt x="23799" y="41884"/>
                  </a:lnTo>
                  <a:lnTo>
                    <a:pt x="73304" y="133273"/>
                  </a:lnTo>
                  <a:lnTo>
                    <a:pt x="99009" y="133273"/>
                  </a:lnTo>
                  <a:lnTo>
                    <a:pt x="990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9757882" y="2428055"/>
              <a:ext cx="0" cy="80645"/>
            </a:xfrm>
            <a:custGeom>
              <a:avLst/>
              <a:gdLst/>
              <a:ahLst/>
              <a:cxnLst/>
              <a:rect l="l" t="t" r="r" b="b"/>
              <a:pathLst>
                <a:path h="80644">
                  <a:moveTo>
                    <a:pt x="0" y="0"/>
                  </a:moveTo>
                  <a:lnTo>
                    <a:pt x="0" y="8041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9967832" y="2428055"/>
              <a:ext cx="0" cy="80645"/>
            </a:xfrm>
            <a:custGeom>
              <a:avLst/>
              <a:gdLst/>
              <a:ahLst/>
              <a:cxnLst/>
              <a:rect l="l" t="t" r="r" b="b"/>
              <a:pathLst>
                <a:path h="80644">
                  <a:moveTo>
                    <a:pt x="0" y="0"/>
                  </a:moveTo>
                  <a:lnTo>
                    <a:pt x="0" y="8041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4" name="object 94"/>
          <p:cNvGrpSpPr/>
          <p:nvPr/>
        </p:nvGrpSpPr>
        <p:grpSpPr>
          <a:xfrm>
            <a:off x="9651005" y="6587842"/>
            <a:ext cx="380365" cy="439420"/>
            <a:chOff x="9651005" y="6587842"/>
            <a:chExt cx="380365" cy="439420"/>
          </a:xfrm>
        </p:grpSpPr>
        <p:sp>
          <p:nvSpPr>
            <p:cNvPr id="95" name="object 95"/>
            <p:cNvSpPr/>
            <p:nvPr/>
          </p:nvSpPr>
          <p:spPr>
            <a:xfrm>
              <a:off x="9728417" y="6597563"/>
              <a:ext cx="294640" cy="421640"/>
            </a:xfrm>
            <a:custGeom>
              <a:avLst/>
              <a:gdLst/>
              <a:ahLst/>
              <a:cxnLst/>
              <a:rect l="l" t="t" r="r" b="b"/>
              <a:pathLst>
                <a:path w="294640" h="421640">
                  <a:moveTo>
                    <a:pt x="193649" y="103200"/>
                  </a:moveTo>
                  <a:lnTo>
                    <a:pt x="193649" y="0"/>
                  </a:lnTo>
                  <a:lnTo>
                    <a:pt x="140411" y="0"/>
                  </a:lnTo>
                  <a:lnTo>
                    <a:pt x="105321" y="0"/>
                  </a:lnTo>
                  <a:lnTo>
                    <a:pt x="105321" y="100304"/>
                  </a:lnTo>
                  <a:lnTo>
                    <a:pt x="103392" y="113689"/>
                  </a:lnTo>
                  <a:lnTo>
                    <a:pt x="97923" y="125763"/>
                  </a:lnTo>
                  <a:lnTo>
                    <a:pt x="89386" y="135982"/>
                  </a:lnTo>
                  <a:lnTo>
                    <a:pt x="78257" y="143802"/>
                  </a:lnTo>
                  <a:lnTo>
                    <a:pt x="43280" y="169297"/>
                  </a:lnTo>
                  <a:lnTo>
                    <a:pt x="17164" y="203769"/>
                  </a:lnTo>
                  <a:lnTo>
                    <a:pt x="2030" y="245116"/>
                  </a:lnTo>
                  <a:lnTo>
                    <a:pt x="0" y="291236"/>
                  </a:lnTo>
                  <a:lnTo>
                    <a:pt x="13917" y="339046"/>
                  </a:lnTo>
                  <a:lnTo>
                    <a:pt x="42389" y="378855"/>
                  </a:lnTo>
                  <a:lnTo>
                    <a:pt x="82153" y="407388"/>
                  </a:lnTo>
                  <a:lnTo>
                    <a:pt x="129946" y="421373"/>
                  </a:lnTo>
                  <a:lnTo>
                    <a:pt x="173091" y="419987"/>
                  </a:lnTo>
                  <a:lnTo>
                    <a:pt x="212240" y="407080"/>
                  </a:lnTo>
                  <a:lnTo>
                    <a:pt x="245676" y="384370"/>
                  </a:lnTo>
                  <a:lnTo>
                    <a:pt x="271684" y="353573"/>
                  </a:lnTo>
                  <a:lnTo>
                    <a:pt x="288548" y="316406"/>
                  </a:lnTo>
                  <a:lnTo>
                    <a:pt x="294551" y="274586"/>
                  </a:lnTo>
                  <a:lnTo>
                    <a:pt x="289095" y="234702"/>
                  </a:lnTo>
                  <a:lnTo>
                    <a:pt x="273718" y="198974"/>
                  </a:lnTo>
                  <a:lnTo>
                    <a:pt x="249904" y="168869"/>
                  </a:lnTo>
                  <a:lnTo>
                    <a:pt x="219138" y="145859"/>
                  </a:lnTo>
                  <a:lnTo>
                    <a:pt x="208597" y="138015"/>
                  </a:lnTo>
                  <a:lnTo>
                    <a:pt x="200564" y="127939"/>
                  </a:lnTo>
                  <a:lnTo>
                    <a:pt x="195446" y="116159"/>
                  </a:lnTo>
                  <a:lnTo>
                    <a:pt x="193649" y="10320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9802002" y="6595716"/>
              <a:ext cx="146685" cy="22225"/>
            </a:xfrm>
            <a:custGeom>
              <a:avLst/>
              <a:gdLst/>
              <a:ahLst/>
              <a:cxnLst/>
              <a:rect l="l" t="t" r="r" b="b"/>
              <a:pathLst>
                <a:path w="146684" h="22225">
                  <a:moveTo>
                    <a:pt x="141782" y="0"/>
                  </a:moveTo>
                  <a:lnTo>
                    <a:pt x="4686" y="0"/>
                  </a:lnTo>
                  <a:lnTo>
                    <a:pt x="0" y="4686"/>
                  </a:lnTo>
                  <a:lnTo>
                    <a:pt x="0" y="17018"/>
                  </a:lnTo>
                  <a:lnTo>
                    <a:pt x="4686" y="21704"/>
                  </a:lnTo>
                  <a:lnTo>
                    <a:pt x="49656" y="21704"/>
                  </a:lnTo>
                  <a:lnTo>
                    <a:pt x="141782" y="21704"/>
                  </a:lnTo>
                  <a:lnTo>
                    <a:pt x="146469" y="17018"/>
                  </a:lnTo>
                  <a:lnTo>
                    <a:pt x="146469" y="4686"/>
                  </a:lnTo>
                  <a:lnTo>
                    <a:pt x="1417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9802002" y="6595716"/>
              <a:ext cx="146685" cy="22225"/>
            </a:xfrm>
            <a:custGeom>
              <a:avLst/>
              <a:gdLst/>
              <a:ahLst/>
              <a:cxnLst/>
              <a:rect l="l" t="t" r="r" b="b"/>
              <a:pathLst>
                <a:path w="146684" h="22225">
                  <a:moveTo>
                    <a:pt x="49656" y="21704"/>
                  </a:moveTo>
                  <a:lnTo>
                    <a:pt x="10464" y="21704"/>
                  </a:lnTo>
                  <a:lnTo>
                    <a:pt x="4686" y="21704"/>
                  </a:lnTo>
                  <a:lnTo>
                    <a:pt x="0" y="17018"/>
                  </a:lnTo>
                  <a:lnTo>
                    <a:pt x="0" y="11239"/>
                  </a:lnTo>
                  <a:lnTo>
                    <a:pt x="0" y="10464"/>
                  </a:lnTo>
                  <a:lnTo>
                    <a:pt x="0" y="4686"/>
                  </a:lnTo>
                  <a:lnTo>
                    <a:pt x="4686" y="0"/>
                  </a:lnTo>
                  <a:lnTo>
                    <a:pt x="10464" y="0"/>
                  </a:lnTo>
                  <a:lnTo>
                    <a:pt x="136004" y="0"/>
                  </a:lnTo>
                  <a:lnTo>
                    <a:pt x="141782" y="0"/>
                  </a:lnTo>
                  <a:lnTo>
                    <a:pt x="146469" y="4686"/>
                  </a:lnTo>
                  <a:lnTo>
                    <a:pt x="146469" y="10464"/>
                  </a:lnTo>
                  <a:lnTo>
                    <a:pt x="146469" y="11239"/>
                  </a:lnTo>
                  <a:lnTo>
                    <a:pt x="146469" y="17018"/>
                  </a:lnTo>
                  <a:lnTo>
                    <a:pt x="141782" y="21704"/>
                  </a:lnTo>
                  <a:lnTo>
                    <a:pt x="136004" y="21704"/>
                  </a:lnTo>
                  <a:lnTo>
                    <a:pt x="99390" y="21704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8" name="object 9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686660" y="6702930"/>
              <a:ext cx="77330" cy="253771"/>
            </a:xfrm>
            <a:prstGeom prst="rect">
              <a:avLst/>
            </a:prstGeom>
          </p:spPr>
        </p:pic>
        <p:sp>
          <p:nvSpPr>
            <p:cNvPr id="99" name="object 99"/>
            <p:cNvSpPr/>
            <p:nvPr/>
          </p:nvSpPr>
          <p:spPr>
            <a:xfrm>
              <a:off x="9686660" y="6702930"/>
              <a:ext cx="77470" cy="254000"/>
            </a:xfrm>
            <a:custGeom>
              <a:avLst/>
              <a:gdLst/>
              <a:ahLst/>
              <a:cxnLst/>
              <a:rect l="l" t="t" r="r" b="b"/>
              <a:pathLst>
                <a:path w="77470" h="254000">
                  <a:moveTo>
                    <a:pt x="30721" y="0"/>
                  </a:moveTo>
                  <a:lnTo>
                    <a:pt x="77330" y="0"/>
                  </a:lnTo>
                  <a:lnTo>
                    <a:pt x="77330" y="215099"/>
                  </a:lnTo>
                  <a:lnTo>
                    <a:pt x="74292" y="230154"/>
                  </a:lnTo>
                  <a:lnTo>
                    <a:pt x="66006" y="242446"/>
                  </a:lnTo>
                  <a:lnTo>
                    <a:pt x="53718" y="250732"/>
                  </a:lnTo>
                  <a:lnTo>
                    <a:pt x="38671" y="253771"/>
                  </a:lnTo>
                  <a:lnTo>
                    <a:pt x="23617" y="250732"/>
                  </a:lnTo>
                  <a:lnTo>
                    <a:pt x="11325" y="242446"/>
                  </a:lnTo>
                  <a:lnTo>
                    <a:pt x="3038" y="230154"/>
                  </a:lnTo>
                  <a:lnTo>
                    <a:pt x="0" y="215099"/>
                  </a:lnTo>
                  <a:lnTo>
                    <a:pt x="0" y="0"/>
                  </a:lnTo>
                  <a:lnTo>
                    <a:pt x="30721" y="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658879" y="6701323"/>
              <a:ext cx="128270" cy="19050"/>
            </a:xfrm>
            <a:custGeom>
              <a:avLst/>
              <a:gdLst/>
              <a:ahLst/>
              <a:cxnLst/>
              <a:rect l="l" t="t" r="r" b="b"/>
              <a:pathLst>
                <a:path w="128270" h="19050">
                  <a:moveTo>
                    <a:pt x="124142" y="0"/>
                  </a:moveTo>
                  <a:lnTo>
                    <a:pt x="4102" y="0"/>
                  </a:lnTo>
                  <a:lnTo>
                    <a:pt x="0" y="4102"/>
                  </a:lnTo>
                  <a:lnTo>
                    <a:pt x="0" y="14897"/>
                  </a:lnTo>
                  <a:lnTo>
                    <a:pt x="4102" y="18999"/>
                  </a:lnTo>
                  <a:lnTo>
                    <a:pt x="43472" y="18999"/>
                  </a:lnTo>
                  <a:lnTo>
                    <a:pt x="124142" y="18999"/>
                  </a:lnTo>
                  <a:lnTo>
                    <a:pt x="128231" y="14897"/>
                  </a:lnTo>
                  <a:lnTo>
                    <a:pt x="128231" y="4102"/>
                  </a:lnTo>
                  <a:lnTo>
                    <a:pt x="1241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9658879" y="6701323"/>
              <a:ext cx="128270" cy="19050"/>
            </a:xfrm>
            <a:custGeom>
              <a:avLst/>
              <a:gdLst/>
              <a:ahLst/>
              <a:cxnLst/>
              <a:rect l="l" t="t" r="r" b="b"/>
              <a:pathLst>
                <a:path w="128270" h="19050">
                  <a:moveTo>
                    <a:pt x="43472" y="18999"/>
                  </a:moveTo>
                  <a:lnTo>
                    <a:pt x="9156" y="18999"/>
                  </a:lnTo>
                  <a:lnTo>
                    <a:pt x="4102" y="18999"/>
                  </a:lnTo>
                  <a:lnTo>
                    <a:pt x="0" y="14897"/>
                  </a:lnTo>
                  <a:lnTo>
                    <a:pt x="0" y="9829"/>
                  </a:lnTo>
                  <a:lnTo>
                    <a:pt x="0" y="9156"/>
                  </a:lnTo>
                  <a:lnTo>
                    <a:pt x="0" y="4102"/>
                  </a:lnTo>
                  <a:lnTo>
                    <a:pt x="4102" y="0"/>
                  </a:lnTo>
                  <a:lnTo>
                    <a:pt x="9156" y="0"/>
                  </a:lnTo>
                  <a:lnTo>
                    <a:pt x="119075" y="0"/>
                  </a:lnTo>
                  <a:lnTo>
                    <a:pt x="124142" y="0"/>
                  </a:lnTo>
                  <a:lnTo>
                    <a:pt x="128231" y="4102"/>
                  </a:lnTo>
                  <a:lnTo>
                    <a:pt x="128231" y="9156"/>
                  </a:lnTo>
                  <a:lnTo>
                    <a:pt x="128231" y="9829"/>
                  </a:lnTo>
                  <a:lnTo>
                    <a:pt x="128231" y="14897"/>
                  </a:lnTo>
                  <a:lnTo>
                    <a:pt x="124142" y="18999"/>
                  </a:lnTo>
                  <a:lnTo>
                    <a:pt x="119075" y="18999"/>
                  </a:lnTo>
                  <a:lnTo>
                    <a:pt x="87007" y="18999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9728202" y="6758834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728202" y="6787827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728202" y="6816817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728202" y="6874800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728202" y="6903792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684474" y="6598259"/>
              <a:ext cx="83820" cy="97790"/>
            </a:xfrm>
            <a:custGeom>
              <a:avLst/>
              <a:gdLst/>
              <a:ahLst/>
              <a:cxnLst/>
              <a:rect l="l" t="t" r="r" b="b"/>
              <a:pathLst>
                <a:path w="83820" h="97790">
                  <a:moveTo>
                    <a:pt x="24206" y="59956"/>
                  </a:moveTo>
                  <a:lnTo>
                    <a:pt x="21183" y="51346"/>
                  </a:lnTo>
                  <a:lnTo>
                    <a:pt x="12103" y="47421"/>
                  </a:lnTo>
                  <a:lnTo>
                    <a:pt x="3022" y="51346"/>
                  </a:lnTo>
                  <a:lnTo>
                    <a:pt x="0" y="59956"/>
                  </a:lnTo>
                  <a:lnTo>
                    <a:pt x="3022" y="68567"/>
                  </a:lnTo>
                  <a:lnTo>
                    <a:pt x="12103" y="72478"/>
                  </a:lnTo>
                  <a:lnTo>
                    <a:pt x="21183" y="68567"/>
                  </a:lnTo>
                  <a:lnTo>
                    <a:pt x="24206" y="59956"/>
                  </a:lnTo>
                  <a:close/>
                </a:path>
                <a:path w="83820" h="97790">
                  <a:moveTo>
                    <a:pt x="25285" y="29768"/>
                  </a:moveTo>
                  <a:lnTo>
                    <a:pt x="22263" y="21158"/>
                  </a:lnTo>
                  <a:lnTo>
                    <a:pt x="13182" y="17246"/>
                  </a:lnTo>
                  <a:lnTo>
                    <a:pt x="4102" y="21158"/>
                  </a:lnTo>
                  <a:lnTo>
                    <a:pt x="1079" y="29768"/>
                  </a:lnTo>
                  <a:lnTo>
                    <a:pt x="4102" y="38392"/>
                  </a:lnTo>
                  <a:lnTo>
                    <a:pt x="13182" y="42303"/>
                  </a:lnTo>
                  <a:lnTo>
                    <a:pt x="22263" y="38392"/>
                  </a:lnTo>
                  <a:lnTo>
                    <a:pt x="25285" y="29768"/>
                  </a:lnTo>
                  <a:close/>
                </a:path>
                <a:path w="83820" h="97790">
                  <a:moveTo>
                    <a:pt x="45770" y="48094"/>
                  </a:moveTo>
                  <a:lnTo>
                    <a:pt x="42748" y="39484"/>
                  </a:lnTo>
                  <a:lnTo>
                    <a:pt x="33667" y="35572"/>
                  </a:lnTo>
                  <a:lnTo>
                    <a:pt x="24587" y="39484"/>
                  </a:lnTo>
                  <a:lnTo>
                    <a:pt x="21551" y="48094"/>
                  </a:lnTo>
                  <a:lnTo>
                    <a:pt x="24574" y="56718"/>
                  </a:lnTo>
                  <a:lnTo>
                    <a:pt x="33667" y="60629"/>
                  </a:lnTo>
                  <a:lnTo>
                    <a:pt x="42735" y="56718"/>
                  </a:lnTo>
                  <a:lnTo>
                    <a:pt x="45770" y="48094"/>
                  </a:lnTo>
                  <a:close/>
                </a:path>
                <a:path w="83820" h="97790">
                  <a:moveTo>
                    <a:pt x="51155" y="84747"/>
                  </a:moveTo>
                  <a:lnTo>
                    <a:pt x="48133" y="76136"/>
                  </a:lnTo>
                  <a:lnTo>
                    <a:pt x="39052" y="72224"/>
                  </a:lnTo>
                  <a:lnTo>
                    <a:pt x="29984" y="76136"/>
                  </a:lnTo>
                  <a:lnTo>
                    <a:pt x="26949" y="84747"/>
                  </a:lnTo>
                  <a:lnTo>
                    <a:pt x="29972" y="93370"/>
                  </a:lnTo>
                  <a:lnTo>
                    <a:pt x="39052" y="97282"/>
                  </a:lnTo>
                  <a:lnTo>
                    <a:pt x="48133" y="93370"/>
                  </a:lnTo>
                  <a:lnTo>
                    <a:pt x="51155" y="84747"/>
                  </a:lnTo>
                  <a:close/>
                </a:path>
                <a:path w="83820" h="97790">
                  <a:moveTo>
                    <a:pt x="55473" y="12522"/>
                  </a:moveTo>
                  <a:lnTo>
                    <a:pt x="52451" y="3911"/>
                  </a:lnTo>
                  <a:lnTo>
                    <a:pt x="43370" y="0"/>
                  </a:lnTo>
                  <a:lnTo>
                    <a:pt x="34290" y="3911"/>
                  </a:lnTo>
                  <a:lnTo>
                    <a:pt x="31254" y="12522"/>
                  </a:lnTo>
                  <a:lnTo>
                    <a:pt x="34277" y="21145"/>
                  </a:lnTo>
                  <a:lnTo>
                    <a:pt x="43370" y="25057"/>
                  </a:lnTo>
                  <a:lnTo>
                    <a:pt x="52438" y="21145"/>
                  </a:lnTo>
                  <a:lnTo>
                    <a:pt x="55473" y="12522"/>
                  </a:lnTo>
                  <a:close/>
                </a:path>
                <a:path w="83820" h="97790">
                  <a:moveTo>
                    <a:pt x="68402" y="54571"/>
                  </a:moveTo>
                  <a:lnTo>
                    <a:pt x="65379" y="45948"/>
                  </a:lnTo>
                  <a:lnTo>
                    <a:pt x="56299" y="42037"/>
                  </a:lnTo>
                  <a:lnTo>
                    <a:pt x="47231" y="45948"/>
                  </a:lnTo>
                  <a:lnTo>
                    <a:pt x="44196" y="54571"/>
                  </a:lnTo>
                  <a:lnTo>
                    <a:pt x="47218" y="63182"/>
                  </a:lnTo>
                  <a:lnTo>
                    <a:pt x="56299" y="67094"/>
                  </a:lnTo>
                  <a:lnTo>
                    <a:pt x="65379" y="63182"/>
                  </a:lnTo>
                  <a:lnTo>
                    <a:pt x="68402" y="54571"/>
                  </a:lnTo>
                  <a:close/>
                </a:path>
                <a:path w="83820" h="97790">
                  <a:moveTo>
                    <a:pt x="83502" y="35166"/>
                  </a:moveTo>
                  <a:lnTo>
                    <a:pt x="80479" y="26555"/>
                  </a:lnTo>
                  <a:lnTo>
                    <a:pt x="71399" y="22631"/>
                  </a:lnTo>
                  <a:lnTo>
                    <a:pt x="62318" y="26555"/>
                  </a:lnTo>
                  <a:lnTo>
                    <a:pt x="59283" y="35166"/>
                  </a:lnTo>
                  <a:lnTo>
                    <a:pt x="62306" y="43776"/>
                  </a:lnTo>
                  <a:lnTo>
                    <a:pt x="71399" y="47688"/>
                  </a:lnTo>
                  <a:lnTo>
                    <a:pt x="80467" y="43776"/>
                  </a:lnTo>
                  <a:lnTo>
                    <a:pt x="83502" y="351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728201" y="6814028"/>
              <a:ext cx="283845" cy="38100"/>
            </a:xfrm>
            <a:custGeom>
              <a:avLst/>
              <a:gdLst/>
              <a:ahLst/>
              <a:cxnLst/>
              <a:rect l="l" t="t" r="r" b="b"/>
              <a:pathLst>
                <a:path w="283845" h="38100">
                  <a:moveTo>
                    <a:pt x="92849" y="0"/>
                  </a:moveTo>
                  <a:lnTo>
                    <a:pt x="117495" y="2413"/>
                  </a:lnTo>
                  <a:lnTo>
                    <a:pt x="135205" y="10393"/>
                  </a:lnTo>
                  <a:lnTo>
                    <a:pt x="154309" y="20990"/>
                  </a:lnTo>
                  <a:lnTo>
                    <a:pt x="183134" y="31254"/>
                  </a:lnTo>
                  <a:lnTo>
                    <a:pt x="212047" y="37743"/>
                  </a:lnTo>
                  <a:lnTo>
                    <a:pt x="232130" y="37590"/>
                  </a:lnTo>
                  <a:lnTo>
                    <a:pt x="252785" y="28709"/>
                  </a:lnTo>
                  <a:lnTo>
                    <a:pt x="283413" y="9016"/>
                  </a:lnTo>
                  <a:lnTo>
                    <a:pt x="0" y="31775"/>
                  </a:lnTo>
                  <a:lnTo>
                    <a:pt x="32651" y="31775"/>
                  </a:lnTo>
                  <a:lnTo>
                    <a:pt x="38973" y="26946"/>
                  </a:lnTo>
                  <a:lnTo>
                    <a:pt x="54525" y="16249"/>
                  </a:lnTo>
                  <a:lnTo>
                    <a:pt x="74190" y="5372"/>
                  </a:lnTo>
                  <a:lnTo>
                    <a:pt x="928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728201" y="6814028"/>
              <a:ext cx="283845" cy="38100"/>
            </a:xfrm>
            <a:custGeom>
              <a:avLst/>
              <a:gdLst/>
              <a:ahLst/>
              <a:cxnLst/>
              <a:rect l="l" t="t" r="r" b="b"/>
              <a:pathLst>
                <a:path w="283845" h="38100">
                  <a:moveTo>
                    <a:pt x="283413" y="9016"/>
                  </a:moveTo>
                  <a:lnTo>
                    <a:pt x="252785" y="28709"/>
                  </a:lnTo>
                  <a:lnTo>
                    <a:pt x="232130" y="37590"/>
                  </a:lnTo>
                  <a:lnTo>
                    <a:pt x="212047" y="37743"/>
                  </a:lnTo>
                  <a:lnTo>
                    <a:pt x="183134" y="31254"/>
                  </a:lnTo>
                  <a:lnTo>
                    <a:pt x="154309" y="20990"/>
                  </a:lnTo>
                  <a:lnTo>
                    <a:pt x="135205" y="10393"/>
                  </a:lnTo>
                  <a:lnTo>
                    <a:pt x="117495" y="2413"/>
                  </a:lnTo>
                  <a:lnTo>
                    <a:pt x="74190" y="5372"/>
                  </a:lnTo>
                  <a:lnTo>
                    <a:pt x="38973" y="26946"/>
                  </a:lnTo>
                  <a:lnTo>
                    <a:pt x="32651" y="31775"/>
                  </a:lnTo>
                  <a:lnTo>
                    <a:pt x="0" y="31775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0" name="object 1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90756" y="6856118"/>
              <a:ext cx="171697" cy="134947"/>
            </a:xfrm>
            <a:prstGeom prst="rect">
              <a:avLst/>
            </a:prstGeom>
          </p:spPr>
        </p:pic>
      </p:grpSp>
      <p:grpSp>
        <p:nvGrpSpPr>
          <p:cNvPr id="111" name="object 111"/>
          <p:cNvGrpSpPr/>
          <p:nvPr/>
        </p:nvGrpSpPr>
        <p:grpSpPr>
          <a:xfrm>
            <a:off x="9711208" y="4817821"/>
            <a:ext cx="325755" cy="481330"/>
            <a:chOff x="9711208" y="4817821"/>
            <a:chExt cx="325755" cy="481330"/>
          </a:xfrm>
        </p:grpSpPr>
        <p:sp>
          <p:nvSpPr>
            <p:cNvPr id="112" name="object 112"/>
            <p:cNvSpPr/>
            <p:nvPr/>
          </p:nvSpPr>
          <p:spPr>
            <a:xfrm>
              <a:off x="9719082" y="4859939"/>
              <a:ext cx="310515" cy="335915"/>
            </a:xfrm>
            <a:custGeom>
              <a:avLst/>
              <a:gdLst/>
              <a:ahLst/>
              <a:cxnLst/>
              <a:rect l="l" t="t" r="r" b="b"/>
              <a:pathLst>
                <a:path w="310515" h="335914">
                  <a:moveTo>
                    <a:pt x="309918" y="82778"/>
                  </a:moveTo>
                  <a:lnTo>
                    <a:pt x="309918" y="32524"/>
                  </a:lnTo>
                  <a:lnTo>
                    <a:pt x="307361" y="19866"/>
                  </a:lnTo>
                  <a:lnTo>
                    <a:pt x="300388" y="9528"/>
                  </a:lnTo>
                  <a:lnTo>
                    <a:pt x="290045" y="2556"/>
                  </a:lnTo>
                  <a:lnTo>
                    <a:pt x="277380" y="0"/>
                  </a:lnTo>
                  <a:lnTo>
                    <a:pt x="32537" y="0"/>
                  </a:lnTo>
                  <a:lnTo>
                    <a:pt x="19872" y="2556"/>
                  </a:lnTo>
                  <a:lnTo>
                    <a:pt x="9529" y="9528"/>
                  </a:lnTo>
                  <a:lnTo>
                    <a:pt x="2556" y="19866"/>
                  </a:lnTo>
                  <a:lnTo>
                    <a:pt x="0" y="32524"/>
                  </a:lnTo>
                  <a:lnTo>
                    <a:pt x="0" y="33535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719084" y="4977738"/>
              <a:ext cx="310515" cy="313690"/>
            </a:xfrm>
            <a:custGeom>
              <a:avLst/>
              <a:gdLst/>
              <a:ahLst/>
              <a:cxnLst/>
              <a:rect l="l" t="t" r="r" b="b"/>
              <a:pathLst>
                <a:path w="310515" h="313689">
                  <a:moveTo>
                    <a:pt x="309918" y="0"/>
                  </a:moveTo>
                  <a:lnTo>
                    <a:pt x="0" y="246938"/>
                  </a:lnTo>
                  <a:lnTo>
                    <a:pt x="0" y="313232"/>
                  </a:lnTo>
                  <a:lnTo>
                    <a:pt x="309918" y="313232"/>
                  </a:lnTo>
                  <a:lnTo>
                    <a:pt x="3099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719084" y="4977738"/>
              <a:ext cx="310515" cy="313690"/>
            </a:xfrm>
            <a:custGeom>
              <a:avLst/>
              <a:gdLst/>
              <a:ahLst/>
              <a:cxnLst/>
              <a:rect l="l" t="t" r="r" b="b"/>
              <a:pathLst>
                <a:path w="310515" h="313689">
                  <a:moveTo>
                    <a:pt x="0" y="246938"/>
                  </a:moveTo>
                  <a:lnTo>
                    <a:pt x="0" y="313232"/>
                  </a:lnTo>
                  <a:lnTo>
                    <a:pt x="309918" y="313232"/>
                  </a:lnTo>
                  <a:lnTo>
                    <a:pt x="309918" y="0"/>
                  </a:lnTo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719084" y="5142076"/>
              <a:ext cx="310515" cy="0"/>
            </a:xfrm>
            <a:custGeom>
              <a:avLst/>
              <a:gdLst/>
              <a:ahLst/>
              <a:cxnLst/>
              <a:rect l="l" t="t" r="r" b="b"/>
              <a:pathLst>
                <a:path w="310515">
                  <a:moveTo>
                    <a:pt x="0" y="0"/>
                  </a:moveTo>
                  <a:lnTo>
                    <a:pt x="309918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9958711" y="5203734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26657" y="0"/>
                  </a:moveTo>
                  <a:lnTo>
                    <a:pt x="7708" y="0"/>
                  </a:lnTo>
                  <a:lnTo>
                    <a:pt x="0" y="7696"/>
                  </a:lnTo>
                  <a:lnTo>
                    <a:pt x="0" y="26644"/>
                  </a:lnTo>
                  <a:lnTo>
                    <a:pt x="7708" y="34366"/>
                  </a:lnTo>
                  <a:lnTo>
                    <a:pt x="17183" y="34366"/>
                  </a:lnTo>
                  <a:lnTo>
                    <a:pt x="26657" y="34366"/>
                  </a:lnTo>
                  <a:lnTo>
                    <a:pt x="34378" y="26644"/>
                  </a:lnTo>
                  <a:lnTo>
                    <a:pt x="34378" y="7696"/>
                  </a:lnTo>
                  <a:lnTo>
                    <a:pt x="266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9950843" y="5195860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4">
                  <a:moveTo>
                    <a:pt x="25057" y="0"/>
                  </a:moveTo>
                  <a:lnTo>
                    <a:pt x="15312" y="1972"/>
                  </a:lnTo>
                  <a:lnTo>
                    <a:pt x="7346" y="7346"/>
                  </a:lnTo>
                  <a:lnTo>
                    <a:pt x="1972" y="15312"/>
                  </a:lnTo>
                  <a:lnTo>
                    <a:pt x="0" y="25057"/>
                  </a:lnTo>
                  <a:lnTo>
                    <a:pt x="1881" y="34353"/>
                  </a:lnTo>
                  <a:lnTo>
                    <a:pt x="1972" y="34801"/>
                  </a:lnTo>
                  <a:lnTo>
                    <a:pt x="7346" y="42767"/>
                  </a:lnTo>
                  <a:lnTo>
                    <a:pt x="15312" y="48142"/>
                  </a:lnTo>
                  <a:lnTo>
                    <a:pt x="25057" y="50114"/>
                  </a:lnTo>
                  <a:lnTo>
                    <a:pt x="34801" y="48142"/>
                  </a:lnTo>
                  <a:lnTo>
                    <a:pt x="42767" y="42767"/>
                  </a:lnTo>
                  <a:lnTo>
                    <a:pt x="48142" y="34801"/>
                  </a:lnTo>
                  <a:lnTo>
                    <a:pt x="48232" y="34353"/>
                  </a:lnTo>
                  <a:lnTo>
                    <a:pt x="19913" y="34353"/>
                  </a:lnTo>
                  <a:lnTo>
                    <a:pt x="15747" y="30187"/>
                  </a:lnTo>
                  <a:lnTo>
                    <a:pt x="15747" y="19913"/>
                  </a:lnTo>
                  <a:lnTo>
                    <a:pt x="19913" y="15748"/>
                  </a:lnTo>
                  <a:lnTo>
                    <a:pt x="48230" y="15748"/>
                  </a:lnTo>
                  <a:lnTo>
                    <a:pt x="48142" y="15312"/>
                  </a:lnTo>
                  <a:lnTo>
                    <a:pt x="42767" y="7346"/>
                  </a:lnTo>
                  <a:lnTo>
                    <a:pt x="34801" y="1972"/>
                  </a:lnTo>
                  <a:lnTo>
                    <a:pt x="25057" y="0"/>
                  </a:lnTo>
                  <a:close/>
                </a:path>
                <a:path w="50165" h="50164">
                  <a:moveTo>
                    <a:pt x="48230" y="15748"/>
                  </a:moveTo>
                  <a:lnTo>
                    <a:pt x="30200" y="15748"/>
                  </a:lnTo>
                  <a:lnTo>
                    <a:pt x="34366" y="19913"/>
                  </a:lnTo>
                  <a:lnTo>
                    <a:pt x="34366" y="30187"/>
                  </a:lnTo>
                  <a:lnTo>
                    <a:pt x="30200" y="34353"/>
                  </a:lnTo>
                  <a:lnTo>
                    <a:pt x="48232" y="34353"/>
                  </a:lnTo>
                  <a:lnTo>
                    <a:pt x="50114" y="25057"/>
                  </a:lnTo>
                  <a:lnTo>
                    <a:pt x="4823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755003" y="5203734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26657" y="0"/>
                  </a:moveTo>
                  <a:lnTo>
                    <a:pt x="7708" y="0"/>
                  </a:lnTo>
                  <a:lnTo>
                    <a:pt x="0" y="7696"/>
                  </a:lnTo>
                  <a:lnTo>
                    <a:pt x="0" y="26644"/>
                  </a:lnTo>
                  <a:lnTo>
                    <a:pt x="7708" y="34366"/>
                  </a:lnTo>
                  <a:lnTo>
                    <a:pt x="17183" y="34366"/>
                  </a:lnTo>
                  <a:lnTo>
                    <a:pt x="26657" y="34366"/>
                  </a:lnTo>
                  <a:lnTo>
                    <a:pt x="34353" y="26644"/>
                  </a:lnTo>
                  <a:lnTo>
                    <a:pt x="34353" y="7696"/>
                  </a:lnTo>
                  <a:lnTo>
                    <a:pt x="266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9747128" y="5195860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4">
                  <a:moveTo>
                    <a:pt x="25057" y="0"/>
                  </a:moveTo>
                  <a:lnTo>
                    <a:pt x="15312" y="1972"/>
                  </a:lnTo>
                  <a:lnTo>
                    <a:pt x="7346" y="7346"/>
                  </a:lnTo>
                  <a:lnTo>
                    <a:pt x="1972" y="15312"/>
                  </a:lnTo>
                  <a:lnTo>
                    <a:pt x="0" y="25057"/>
                  </a:lnTo>
                  <a:lnTo>
                    <a:pt x="1881" y="34353"/>
                  </a:lnTo>
                  <a:lnTo>
                    <a:pt x="1972" y="34801"/>
                  </a:lnTo>
                  <a:lnTo>
                    <a:pt x="7346" y="42767"/>
                  </a:lnTo>
                  <a:lnTo>
                    <a:pt x="15312" y="48142"/>
                  </a:lnTo>
                  <a:lnTo>
                    <a:pt x="25057" y="50114"/>
                  </a:lnTo>
                  <a:lnTo>
                    <a:pt x="34801" y="48142"/>
                  </a:lnTo>
                  <a:lnTo>
                    <a:pt x="42767" y="42767"/>
                  </a:lnTo>
                  <a:lnTo>
                    <a:pt x="48142" y="34801"/>
                  </a:lnTo>
                  <a:lnTo>
                    <a:pt x="48232" y="34353"/>
                  </a:lnTo>
                  <a:lnTo>
                    <a:pt x="19913" y="34353"/>
                  </a:lnTo>
                  <a:lnTo>
                    <a:pt x="15747" y="30187"/>
                  </a:lnTo>
                  <a:lnTo>
                    <a:pt x="15747" y="19913"/>
                  </a:lnTo>
                  <a:lnTo>
                    <a:pt x="19913" y="15748"/>
                  </a:lnTo>
                  <a:lnTo>
                    <a:pt x="48230" y="15748"/>
                  </a:lnTo>
                  <a:lnTo>
                    <a:pt x="48142" y="15312"/>
                  </a:lnTo>
                  <a:lnTo>
                    <a:pt x="42767" y="7346"/>
                  </a:lnTo>
                  <a:lnTo>
                    <a:pt x="34801" y="1972"/>
                  </a:lnTo>
                  <a:lnTo>
                    <a:pt x="25057" y="0"/>
                  </a:lnTo>
                  <a:close/>
                </a:path>
                <a:path w="50165" h="50164">
                  <a:moveTo>
                    <a:pt x="48230" y="15748"/>
                  </a:moveTo>
                  <a:lnTo>
                    <a:pt x="30200" y="15748"/>
                  </a:lnTo>
                  <a:lnTo>
                    <a:pt x="34366" y="19913"/>
                  </a:lnTo>
                  <a:lnTo>
                    <a:pt x="34366" y="30187"/>
                  </a:lnTo>
                  <a:lnTo>
                    <a:pt x="30200" y="34353"/>
                  </a:lnTo>
                  <a:lnTo>
                    <a:pt x="48232" y="34353"/>
                  </a:lnTo>
                  <a:lnTo>
                    <a:pt x="50114" y="25057"/>
                  </a:lnTo>
                  <a:lnTo>
                    <a:pt x="4823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829453" y="4893132"/>
              <a:ext cx="90170" cy="117475"/>
            </a:xfrm>
            <a:custGeom>
              <a:avLst/>
              <a:gdLst/>
              <a:ahLst/>
              <a:cxnLst/>
              <a:rect l="l" t="t" r="r" b="b"/>
              <a:pathLst>
                <a:path w="90170" h="117475">
                  <a:moveTo>
                    <a:pt x="45085" y="0"/>
                  </a:moveTo>
                  <a:lnTo>
                    <a:pt x="38040" y="7761"/>
                  </a:lnTo>
                  <a:lnTo>
                    <a:pt x="22542" y="26703"/>
                  </a:lnTo>
                  <a:lnTo>
                    <a:pt x="7044" y="50315"/>
                  </a:lnTo>
                  <a:lnTo>
                    <a:pt x="0" y="72085"/>
                  </a:lnTo>
                  <a:lnTo>
                    <a:pt x="3542" y="89636"/>
                  </a:lnTo>
                  <a:lnTo>
                    <a:pt x="13203" y="103966"/>
                  </a:lnTo>
                  <a:lnTo>
                    <a:pt x="27533" y="113627"/>
                  </a:lnTo>
                  <a:lnTo>
                    <a:pt x="45085" y="117170"/>
                  </a:lnTo>
                  <a:lnTo>
                    <a:pt x="62636" y="113627"/>
                  </a:lnTo>
                  <a:lnTo>
                    <a:pt x="76966" y="103966"/>
                  </a:lnTo>
                  <a:lnTo>
                    <a:pt x="86627" y="89636"/>
                  </a:lnTo>
                  <a:lnTo>
                    <a:pt x="90170" y="72085"/>
                  </a:lnTo>
                  <a:lnTo>
                    <a:pt x="89465" y="56949"/>
                  </a:lnTo>
                  <a:lnTo>
                    <a:pt x="84534" y="44396"/>
                  </a:lnTo>
                  <a:lnTo>
                    <a:pt x="71149" y="27665"/>
                  </a:lnTo>
                  <a:lnTo>
                    <a:pt x="450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829453" y="4893132"/>
              <a:ext cx="90170" cy="117475"/>
            </a:xfrm>
            <a:custGeom>
              <a:avLst/>
              <a:gdLst/>
              <a:ahLst/>
              <a:cxnLst/>
              <a:rect l="l" t="t" r="r" b="b"/>
              <a:pathLst>
                <a:path w="90170" h="117475">
                  <a:moveTo>
                    <a:pt x="90170" y="72085"/>
                  </a:moveTo>
                  <a:lnTo>
                    <a:pt x="86627" y="89636"/>
                  </a:lnTo>
                  <a:lnTo>
                    <a:pt x="76966" y="103966"/>
                  </a:lnTo>
                  <a:lnTo>
                    <a:pt x="62636" y="113627"/>
                  </a:lnTo>
                  <a:lnTo>
                    <a:pt x="45085" y="117170"/>
                  </a:lnTo>
                  <a:lnTo>
                    <a:pt x="27533" y="113627"/>
                  </a:lnTo>
                  <a:lnTo>
                    <a:pt x="13203" y="103966"/>
                  </a:lnTo>
                  <a:lnTo>
                    <a:pt x="3542" y="89636"/>
                  </a:lnTo>
                  <a:lnTo>
                    <a:pt x="0" y="72085"/>
                  </a:lnTo>
                  <a:lnTo>
                    <a:pt x="7044" y="50315"/>
                  </a:lnTo>
                  <a:lnTo>
                    <a:pt x="22542" y="26703"/>
                  </a:lnTo>
                  <a:lnTo>
                    <a:pt x="38040" y="7761"/>
                  </a:lnTo>
                  <a:lnTo>
                    <a:pt x="45085" y="0"/>
                  </a:lnTo>
                  <a:lnTo>
                    <a:pt x="71149" y="27665"/>
                  </a:lnTo>
                  <a:lnTo>
                    <a:pt x="84534" y="44396"/>
                  </a:lnTo>
                  <a:lnTo>
                    <a:pt x="89465" y="56949"/>
                  </a:lnTo>
                  <a:lnTo>
                    <a:pt x="90170" y="72085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857365" y="4948041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26644" y="0"/>
                  </a:moveTo>
                  <a:lnTo>
                    <a:pt x="7696" y="0"/>
                  </a:lnTo>
                  <a:lnTo>
                    <a:pt x="0" y="7708"/>
                  </a:lnTo>
                  <a:lnTo>
                    <a:pt x="0" y="26644"/>
                  </a:lnTo>
                  <a:lnTo>
                    <a:pt x="7696" y="34353"/>
                  </a:lnTo>
                  <a:lnTo>
                    <a:pt x="17170" y="34353"/>
                  </a:lnTo>
                  <a:lnTo>
                    <a:pt x="26644" y="34353"/>
                  </a:lnTo>
                  <a:lnTo>
                    <a:pt x="34353" y="26644"/>
                  </a:lnTo>
                  <a:lnTo>
                    <a:pt x="34353" y="7708"/>
                  </a:lnTo>
                  <a:lnTo>
                    <a:pt x="266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849480" y="4940163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5" h="50164">
                  <a:moveTo>
                    <a:pt x="25057" y="0"/>
                  </a:moveTo>
                  <a:lnTo>
                    <a:pt x="15312" y="1972"/>
                  </a:lnTo>
                  <a:lnTo>
                    <a:pt x="7346" y="7346"/>
                  </a:lnTo>
                  <a:lnTo>
                    <a:pt x="1972" y="15312"/>
                  </a:lnTo>
                  <a:lnTo>
                    <a:pt x="0" y="25057"/>
                  </a:lnTo>
                  <a:lnTo>
                    <a:pt x="1883" y="34366"/>
                  </a:lnTo>
                  <a:lnTo>
                    <a:pt x="1972" y="34801"/>
                  </a:lnTo>
                  <a:lnTo>
                    <a:pt x="7346" y="42767"/>
                  </a:lnTo>
                  <a:lnTo>
                    <a:pt x="15312" y="48142"/>
                  </a:lnTo>
                  <a:lnTo>
                    <a:pt x="25057" y="50114"/>
                  </a:lnTo>
                  <a:lnTo>
                    <a:pt x="34801" y="48142"/>
                  </a:lnTo>
                  <a:lnTo>
                    <a:pt x="42767" y="42767"/>
                  </a:lnTo>
                  <a:lnTo>
                    <a:pt x="48142" y="34801"/>
                  </a:lnTo>
                  <a:lnTo>
                    <a:pt x="48230" y="34366"/>
                  </a:lnTo>
                  <a:lnTo>
                    <a:pt x="19913" y="34366"/>
                  </a:lnTo>
                  <a:lnTo>
                    <a:pt x="15747" y="30187"/>
                  </a:lnTo>
                  <a:lnTo>
                    <a:pt x="15747" y="19913"/>
                  </a:lnTo>
                  <a:lnTo>
                    <a:pt x="19913" y="15748"/>
                  </a:lnTo>
                  <a:lnTo>
                    <a:pt x="48230" y="15748"/>
                  </a:lnTo>
                  <a:lnTo>
                    <a:pt x="48142" y="15312"/>
                  </a:lnTo>
                  <a:lnTo>
                    <a:pt x="42767" y="7346"/>
                  </a:lnTo>
                  <a:lnTo>
                    <a:pt x="34801" y="1972"/>
                  </a:lnTo>
                  <a:lnTo>
                    <a:pt x="25057" y="0"/>
                  </a:lnTo>
                  <a:close/>
                </a:path>
                <a:path w="50165" h="50164">
                  <a:moveTo>
                    <a:pt x="48230" y="15748"/>
                  </a:moveTo>
                  <a:lnTo>
                    <a:pt x="30200" y="15748"/>
                  </a:lnTo>
                  <a:lnTo>
                    <a:pt x="34366" y="19913"/>
                  </a:lnTo>
                  <a:lnTo>
                    <a:pt x="34366" y="30187"/>
                  </a:lnTo>
                  <a:lnTo>
                    <a:pt x="30200" y="34366"/>
                  </a:lnTo>
                  <a:lnTo>
                    <a:pt x="48230" y="34366"/>
                  </a:lnTo>
                  <a:lnTo>
                    <a:pt x="50114" y="25057"/>
                  </a:lnTo>
                  <a:lnTo>
                    <a:pt x="4823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829457" y="5171719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70">
                  <a:moveTo>
                    <a:pt x="90170" y="0"/>
                  </a:moveTo>
                  <a:lnTo>
                    <a:pt x="0" y="0"/>
                  </a:lnTo>
                  <a:lnTo>
                    <a:pt x="0" y="90169"/>
                  </a:lnTo>
                  <a:lnTo>
                    <a:pt x="90170" y="90169"/>
                  </a:lnTo>
                  <a:lnTo>
                    <a:pt x="90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829457" y="4825695"/>
              <a:ext cx="90170" cy="436245"/>
            </a:xfrm>
            <a:custGeom>
              <a:avLst/>
              <a:gdLst/>
              <a:ahLst/>
              <a:cxnLst/>
              <a:rect l="l" t="t" r="r" b="b"/>
              <a:pathLst>
                <a:path w="90170" h="436245">
                  <a:moveTo>
                    <a:pt x="90170" y="436194"/>
                  </a:moveTo>
                  <a:lnTo>
                    <a:pt x="0" y="436194"/>
                  </a:lnTo>
                  <a:lnTo>
                    <a:pt x="0" y="346024"/>
                  </a:lnTo>
                  <a:lnTo>
                    <a:pt x="90170" y="346024"/>
                  </a:lnTo>
                  <a:lnTo>
                    <a:pt x="90170" y="436194"/>
                  </a:lnTo>
                  <a:close/>
                </a:path>
                <a:path w="90170" h="436245">
                  <a:moveTo>
                    <a:pt x="90170" y="34239"/>
                  </a:moveTo>
                  <a:lnTo>
                    <a:pt x="0" y="34239"/>
                  </a:lnTo>
                  <a:lnTo>
                    <a:pt x="0" y="0"/>
                  </a:lnTo>
                  <a:lnTo>
                    <a:pt x="90170" y="0"/>
                  </a:lnTo>
                  <a:lnTo>
                    <a:pt x="90170" y="34239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829449" y="5222039"/>
              <a:ext cx="90170" cy="15875"/>
            </a:xfrm>
            <a:custGeom>
              <a:avLst/>
              <a:gdLst/>
              <a:ahLst/>
              <a:cxnLst/>
              <a:rect l="l" t="t" r="r" b="b"/>
              <a:pathLst>
                <a:path w="90170" h="15875">
                  <a:moveTo>
                    <a:pt x="0" y="15748"/>
                  </a:moveTo>
                  <a:lnTo>
                    <a:pt x="90170" y="15748"/>
                  </a:lnTo>
                  <a:lnTo>
                    <a:pt x="90170" y="0"/>
                  </a:lnTo>
                  <a:lnTo>
                    <a:pt x="0" y="0"/>
                  </a:lnTo>
                  <a:lnTo>
                    <a:pt x="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7" name="object 127"/>
          <p:cNvGrpSpPr/>
          <p:nvPr/>
        </p:nvGrpSpPr>
        <p:grpSpPr>
          <a:xfrm>
            <a:off x="9625900" y="5729982"/>
            <a:ext cx="443865" cy="393700"/>
            <a:chOff x="9625900" y="5729982"/>
            <a:chExt cx="443865" cy="393700"/>
          </a:xfrm>
        </p:grpSpPr>
        <p:sp>
          <p:nvSpPr>
            <p:cNvPr id="128" name="object 128"/>
            <p:cNvSpPr/>
            <p:nvPr/>
          </p:nvSpPr>
          <p:spPr>
            <a:xfrm>
              <a:off x="9625900" y="6015361"/>
              <a:ext cx="142875" cy="50800"/>
            </a:xfrm>
            <a:custGeom>
              <a:avLst/>
              <a:gdLst/>
              <a:ahLst/>
              <a:cxnLst/>
              <a:rect l="l" t="t" r="r" b="b"/>
              <a:pathLst>
                <a:path w="142875" h="50800">
                  <a:moveTo>
                    <a:pt x="117360" y="0"/>
                  </a:moveTo>
                  <a:lnTo>
                    <a:pt x="25107" y="0"/>
                  </a:lnTo>
                  <a:lnTo>
                    <a:pt x="15344" y="1976"/>
                  </a:lnTo>
                  <a:lnTo>
                    <a:pt x="7362" y="7362"/>
                  </a:lnTo>
                  <a:lnTo>
                    <a:pt x="1976" y="15344"/>
                  </a:lnTo>
                  <a:lnTo>
                    <a:pt x="0" y="25107"/>
                  </a:lnTo>
                  <a:lnTo>
                    <a:pt x="1894" y="34467"/>
                  </a:lnTo>
                  <a:lnTo>
                    <a:pt x="1976" y="34871"/>
                  </a:lnTo>
                  <a:lnTo>
                    <a:pt x="7362" y="42852"/>
                  </a:lnTo>
                  <a:lnTo>
                    <a:pt x="15344" y="48239"/>
                  </a:lnTo>
                  <a:lnTo>
                    <a:pt x="25107" y="50215"/>
                  </a:lnTo>
                  <a:lnTo>
                    <a:pt x="117360" y="50215"/>
                  </a:lnTo>
                  <a:lnTo>
                    <a:pt x="127123" y="48239"/>
                  </a:lnTo>
                  <a:lnTo>
                    <a:pt x="135105" y="42852"/>
                  </a:lnTo>
                  <a:lnTo>
                    <a:pt x="140492" y="34871"/>
                  </a:lnTo>
                  <a:lnTo>
                    <a:pt x="140573" y="34467"/>
                  </a:lnTo>
                  <a:lnTo>
                    <a:pt x="19938" y="34467"/>
                  </a:lnTo>
                  <a:lnTo>
                    <a:pt x="15747" y="30276"/>
                  </a:lnTo>
                  <a:lnTo>
                    <a:pt x="15747" y="19938"/>
                  </a:lnTo>
                  <a:lnTo>
                    <a:pt x="19938" y="15747"/>
                  </a:lnTo>
                  <a:lnTo>
                    <a:pt x="140573" y="15747"/>
                  </a:lnTo>
                  <a:lnTo>
                    <a:pt x="140492" y="15344"/>
                  </a:lnTo>
                  <a:lnTo>
                    <a:pt x="135105" y="7362"/>
                  </a:lnTo>
                  <a:lnTo>
                    <a:pt x="127123" y="1976"/>
                  </a:lnTo>
                  <a:lnTo>
                    <a:pt x="117360" y="0"/>
                  </a:lnTo>
                  <a:close/>
                </a:path>
                <a:path w="142875" h="50800">
                  <a:moveTo>
                    <a:pt x="140573" y="15747"/>
                  </a:moveTo>
                  <a:lnTo>
                    <a:pt x="122529" y="15747"/>
                  </a:lnTo>
                  <a:lnTo>
                    <a:pt x="126720" y="19938"/>
                  </a:lnTo>
                  <a:lnTo>
                    <a:pt x="126720" y="30276"/>
                  </a:lnTo>
                  <a:lnTo>
                    <a:pt x="122529" y="34467"/>
                  </a:lnTo>
                  <a:lnTo>
                    <a:pt x="140573" y="34467"/>
                  </a:lnTo>
                  <a:lnTo>
                    <a:pt x="142468" y="25107"/>
                  </a:lnTo>
                  <a:lnTo>
                    <a:pt x="140573" y="157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683932" y="5737856"/>
              <a:ext cx="377825" cy="377825"/>
            </a:xfrm>
            <a:custGeom>
              <a:avLst/>
              <a:gdLst/>
              <a:ahLst/>
              <a:cxnLst/>
              <a:rect l="l" t="t" r="r" b="b"/>
              <a:pathLst>
                <a:path w="377825" h="377825">
                  <a:moveTo>
                    <a:pt x="342455" y="0"/>
                  </a:moveTo>
                  <a:lnTo>
                    <a:pt x="35255" y="0"/>
                  </a:lnTo>
                  <a:lnTo>
                    <a:pt x="21533" y="2770"/>
                  </a:lnTo>
                  <a:lnTo>
                    <a:pt x="10326" y="10325"/>
                  </a:lnTo>
                  <a:lnTo>
                    <a:pt x="2770" y="21527"/>
                  </a:lnTo>
                  <a:lnTo>
                    <a:pt x="0" y="35242"/>
                  </a:lnTo>
                  <a:lnTo>
                    <a:pt x="0" y="342455"/>
                  </a:lnTo>
                  <a:lnTo>
                    <a:pt x="2770" y="356170"/>
                  </a:lnTo>
                  <a:lnTo>
                    <a:pt x="10326" y="367372"/>
                  </a:lnTo>
                  <a:lnTo>
                    <a:pt x="21533" y="374927"/>
                  </a:lnTo>
                  <a:lnTo>
                    <a:pt x="35255" y="377698"/>
                  </a:lnTo>
                  <a:lnTo>
                    <a:pt x="342455" y="377698"/>
                  </a:lnTo>
                  <a:lnTo>
                    <a:pt x="356175" y="374927"/>
                  </a:lnTo>
                  <a:lnTo>
                    <a:pt x="367377" y="367372"/>
                  </a:lnTo>
                  <a:lnTo>
                    <a:pt x="374929" y="356170"/>
                  </a:lnTo>
                  <a:lnTo>
                    <a:pt x="377698" y="342455"/>
                  </a:lnTo>
                  <a:lnTo>
                    <a:pt x="377698" y="35242"/>
                  </a:lnTo>
                  <a:lnTo>
                    <a:pt x="374929" y="21527"/>
                  </a:lnTo>
                  <a:lnTo>
                    <a:pt x="367377" y="10325"/>
                  </a:lnTo>
                  <a:lnTo>
                    <a:pt x="356175" y="2770"/>
                  </a:lnTo>
                  <a:lnTo>
                    <a:pt x="3424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683932" y="5737856"/>
              <a:ext cx="377825" cy="377825"/>
            </a:xfrm>
            <a:custGeom>
              <a:avLst/>
              <a:gdLst/>
              <a:ahLst/>
              <a:cxnLst/>
              <a:rect l="l" t="t" r="r" b="b"/>
              <a:pathLst>
                <a:path w="377825" h="377825">
                  <a:moveTo>
                    <a:pt x="342455" y="377698"/>
                  </a:moveTo>
                  <a:lnTo>
                    <a:pt x="35255" y="377698"/>
                  </a:lnTo>
                  <a:lnTo>
                    <a:pt x="21533" y="374927"/>
                  </a:lnTo>
                  <a:lnTo>
                    <a:pt x="10326" y="367372"/>
                  </a:lnTo>
                  <a:lnTo>
                    <a:pt x="2770" y="356170"/>
                  </a:lnTo>
                  <a:lnTo>
                    <a:pt x="0" y="342455"/>
                  </a:lnTo>
                  <a:lnTo>
                    <a:pt x="0" y="35242"/>
                  </a:lnTo>
                  <a:lnTo>
                    <a:pt x="2770" y="21527"/>
                  </a:lnTo>
                  <a:lnTo>
                    <a:pt x="10326" y="10325"/>
                  </a:lnTo>
                  <a:lnTo>
                    <a:pt x="21533" y="2770"/>
                  </a:lnTo>
                  <a:lnTo>
                    <a:pt x="35255" y="0"/>
                  </a:lnTo>
                  <a:lnTo>
                    <a:pt x="342455" y="0"/>
                  </a:lnTo>
                  <a:lnTo>
                    <a:pt x="356175" y="2770"/>
                  </a:lnTo>
                  <a:lnTo>
                    <a:pt x="367377" y="10325"/>
                  </a:lnTo>
                  <a:lnTo>
                    <a:pt x="374929" y="21527"/>
                  </a:lnTo>
                  <a:lnTo>
                    <a:pt x="377698" y="35242"/>
                  </a:lnTo>
                  <a:lnTo>
                    <a:pt x="377698" y="342455"/>
                  </a:lnTo>
                  <a:lnTo>
                    <a:pt x="374929" y="356170"/>
                  </a:lnTo>
                  <a:lnTo>
                    <a:pt x="367377" y="367372"/>
                  </a:lnTo>
                  <a:lnTo>
                    <a:pt x="356175" y="374927"/>
                  </a:lnTo>
                  <a:lnTo>
                    <a:pt x="342455" y="37769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717828" y="5771744"/>
              <a:ext cx="310515" cy="310515"/>
            </a:xfrm>
            <a:custGeom>
              <a:avLst/>
              <a:gdLst/>
              <a:ahLst/>
              <a:cxnLst/>
              <a:rect l="l" t="t" r="r" b="b"/>
              <a:pathLst>
                <a:path w="310515" h="310514">
                  <a:moveTo>
                    <a:pt x="305993" y="0"/>
                  </a:moveTo>
                  <a:lnTo>
                    <a:pt x="3924" y="0"/>
                  </a:lnTo>
                  <a:lnTo>
                    <a:pt x="0" y="3937"/>
                  </a:lnTo>
                  <a:lnTo>
                    <a:pt x="0" y="305993"/>
                  </a:lnTo>
                  <a:lnTo>
                    <a:pt x="3924" y="309918"/>
                  </a:lnTo>
                  <a:lnTo>
                    <a:pt x="301142" y="309918"/>
                  </a:lnTo>
                  <a:lnTo>
                    <a:pt x="305993" y="309918"/>
                  </a:lnTo>
                  <a:lnTo>
                    <a:pt x="309918" y="305993"/>
                  </a:lnTo>
                  <a:lnTo>
                    <a:pt x="309918" y="3937"/>
                  </a:lnTo>
                  <a:lnTo>
                    <a:pt x="305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717828" y="5771744"/>
              <a:ext cx="310515" cy="310515"/>
            </a:xfrm>
            <a:custGeom>
              <a:avLst/>
              <a:gdLst/>
              <a:ahLst/>
              <a:cxnLst/>
              <a:rect l="l" t="t" r="r" b="b"/>
              <a:pathLst>
                <a:path w="310515" h="310514">
                  <a:moveTo>
                    <a:pt x="301142" y="309918"/>
                  </a:moveTo>
                  <a:lnTo>
                    <a:pt x="8775" y="309918"/>
                  </a:lnTo>
                  <a:lnTo>
                    <a:pt x="3924" y="309918"/>
                  </a:lnTo>
                  <a:lnTo>
                    <a:pt x="0" y="305993"/>
                  </a:lnTo>
                  <a:lnTo>
                    <a:pt x="0" y="301142"/>
                  </a:lnTo>
                  <a:lnTo>
                    <a:pt x="0" y="8775"/>
                  </a:lnTo>
                  <a:lnTo>
                    <a:pt x="0" y="3937"/>
                  </a:lnTo>
                  <a:lnTo>
                    <a:pt x="3924" y="0"/>
                  </a:lnTo>
                  <a:lnTo>
                    <a:pt x="8775" y="0"/>
                  </a:lnTo>
                  <a:lnTo>
                    <a:pt x="301142" y="0"/>
                  </a:lnTo>
                  <a:lnTo>
                    <a:pt x="305993" y="0"/>
                  </a:lnTo>
                  <a:lnTo>
                    <a:pt x="309918" y="3937"/>
                  </a:lnTo>
                  <a:lnTo>
                    <a:pt x="309918" y="8775"/>
                  </a:lnTo>
                  <a:lnTo>
                    <a:pt x="309918" y="301142"/>
                  </a:lnTo>
                  <a:lnTo>
                    <a:pt x="309918" y="305993"/>
                  </a:lnTo>
                  <a:lnTo>
                    <a:pt x="305993" y="309918"/>
                  </a:lnTo>
                  <a:lnTo>
                    <a:pt x="301142" y="30991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761627" y="5822747"/>
              <a:ext cx="266700" cy="208915"/>
            </a:xfrm>
            <a:custGeom>
              <a:avLst/>
              <a:gdLst/>
              <a:ahLst/>
              <a:cxnLst/>
              <a:rect l="l" t="t" r="r" b="b"/>
              <a:pathLst>
                <a:path w="266700" h="208914">
                  <a:moveTo>
                    <a:pt x="266115" y="0"/>
                  </a:moveTo>
                  <a:lnTo>
                    <a:pt x="0" y="148120"/>
                  </a:lnTo>
                  <a:lnTo>
                    <a:pt x="0" y="25895"/>
                  </a:lnTo>
                  <a:lnTo>
                    <a:pt x="2033" y="15816"/>
                  </a:lnTo>
                  <a:lnTo>
                    <a:pt x="7578" y="7585"/>
                  </a:lnTo>
                  <a:lnTo>
                    <a:pt x="15805" y="2035"/>
                  </a:lnTo>
                  <a:lnTo>
                    <a:pt x="25882" y="0"/>
                  </a:lnTo>
                  <a:lnTo>
                    <a:pt x="27736" y="0"/>
                  </a:lnTo>
                  <a:lnTo>
                    <a:pt x="53632" y="182473"/>
                  </a:lnTo>
                  <a:lnTo>
                    <a:pt x="55665" y="192550"/>
                  </a:lnTo>
                  <a:lnTo>
                    <a:pt x="61210" y="200777"/>
                  </a:lnTo>
                  <a:lnTo>
                    <a:pt x="69437" y="206323"/>
                  </a:lnTo>
                  <a:lnTo>
                    <a:pt x="79514" y="208356"/>
                  </a:lnTo>
                  <a:lnTo>
                    <a:pt x="80771" y="208356"/>
                  </a:lnTo>
                  <a:lnTo>
                    <a:pt x="90849" y="206323"/>
                  </a:lnTo>
                  <a:lnTo>
                    <a:pt x="99075" y="200777"/>
                  </a:lnTo>
                  <a:lnTo>
                    <a:pt x="104621" y="192550"/>
                  </a:lnTo>
                  <a:lnTo>
                    <a:pt x="106654" y="182473"/>
                  </a:lnTo>
                  <a:lnTo>
                    <a:pt x="106654" y="25895"/>
                  </a:lnTo>
                  <a:lnTo>
                    <a:pt x="108689" y="15816"/>
                  </a:lnTo>
                  <a:lnTo>
                    <a:pt x="114239" y="7585"/>
                  </a:lnTo>
                  <a:lnTo>
                    <a:pt x="122470" y="2035"/>
                  </a:lnTo>
                  <a:lnTo>
                    <a:pt x="132549" y="0"/>
                  </a:lnTo>
                  <a:lnTo>
                    <a:pt x="135356" y="0"/>
                  </a:lnTo>
                  <a:lnTo>
                    <a:pt x="145428" y="2035"/>
                  </a:lnTo>
                  <a:lnTo>
                    <a:pt x="153655" y="7585"/>
                  </a:lnTo>
                  <a:lnTo>
                    <a:pt x="159204" y="15816"/>
                  </a:lnTo>
                  <a:lnTo>
                    <a:pt x="161239" y="25895"/>
                  </a:lnTo>
                  <a:lnTo>
                    <a:pt x="161239" y="182473"/>
                  </a:lnTo>
                  <a:lnTo>
                    <a:pt x="163274" y="192550"/>
                  </a:lnTo>
                  <a:lnTo>
                    <a:pt x="168824" y="200777"/>
                  </a:lnTo>
                  <a:lnTo>
                    <a:pt x="177055" y="206323"/>
                  </a:lnTo>
                  <a:lnTo>
                    <a:pt x="187134" y="208356"/>
                  </a:lnTo>
                  <a:lnTo>
                    <a:pt x="197206" y="206323"/>
                  </a:lnTo>
                  <a:lnTo>
                    <a:pt x="205433" y="200777"/>
                  </a:lnTo>
                  <a:lnTo>
                    <a:pt x="210982" y="192550"/>
                  </a:lnTo>
                  <a:lnTo>
                    <a:pt x="213017" y="182473"/>
                  </a:lnTo>
                  <a:lnTo>
                    <a:pt x="213017" y="25895"/>
                  </a:lnTo>
                  <a:lnTo>
                    <a:pt x="215052" y="15816"/>
                  </a:lnTo>
                  <a:lnTo>
                    <a:pt x="220600" y="7585"/>
                  </a:lnTo>
                  <a:lnTo>
                    <a:pt x="228828" y="2035"/>
                  </a:lnTo>
                  <a:lnTo>
                    <a:pt x="238899" y="0"/>
                  </a:lnTo>
                  <a:lnTo>
                    <a:pt x="266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761627" y="5822747"/>
              <a:ext cx="266700" cy="208915"/>
            </a:xfrm>
            <a:custGeom>
              <a:avLst/>
              <a:gdLst/>
              <a:ahLst/>
              <a:cxnLst/>
              <a:rect l="l" t="t" r="r" b="b"/>
              <a:pathLst>
                <a:path w="266700" h="208914">
                  <a:moveTo>
                    <a:pt x="266115" y="0"/>
                  </a:moveTo>
                  <a:lnTo>
                    <a:pt x="238899" y="0"/>
                  </a:lnTo>
                  <a:lnTo>
                    <a:pt x="228828" y="2035"/>
                  </a:lnTo>
                  <a:lnTo>
                    <a:pt x="220600" y="7585"/>
                  </a:lnTo>
                  <a:lnTo>
                    <a:pt x="215052" y="15816"/>
                  </a:lnTo>
                  <a:lnTo>
                    <a:pt x="213017" y="25895"/>
                  </a:lnTo>
                  <a:lnTo>
                    <a:pt x="213017" y="182473"/>
                  </a:lnTo>
                  <a:lnTo>
                    <a:pt x="210982" y="192550"/>
                  </a:lnTo>
                  <a:lnTo>
                    <a:pt x="205433" y="200777"/>
                  </a:lnTo>
                  <a:lnTo>
                    <a:pt x="197206" y="206323"/>
                  </a:lnTo>
                  <a:lnTo>
                    <a:pt x="187134" y="208356"/>
                  </a:lnTo>
                  <a:lnTo>
                    <a:pt x="177055" y="206323"/>
                  </a:lnTo>
                  <a:lnTo>
                    <a:pt x="168824" y="200777"/>
                  </a:lnTo>
                  <a:lnTo>
                    <a:pt x="163274" y="192550"/>
                  </a:lnTo>
                  <a:lnTo>
                    <a:pt x="161239" y="182473"/>
                  </a:lnTo>
                  <a:lnTo>
                    <a:pt x="161239" y="25895"/>
                  </a:lnTo>
                  <a:lnTo>
                    <a:pt x="159204" y="15816"/>
                  </a:lnTo>
                  <a:lnTo>
                    <a:pt x="153655" y="7585"/>
                  </a:lnTo>
                  <a:lnTo>
                    <a:pt x="145428" y="2035"/>
                  </a:lnTo>
                  <a:lnTo>
                    <a:pt x="135356" y="0"/>
                  </a:lnTo>
                  <a:lnTo>
                    <a:pt x="132549" y="0"/>
                  </a:lnTo>
                  <a:lnTo>
                    <a:pt x="122470" y="2035"/>
                  </a:lnTo>
                  <a:lnTo>
                    <a:pt x="114239" y="7585"/>
                  </a:lnTo>
                  <a:lnTo>
                    <a:pt x="108689" y="15816"/>
                  </a:lnTo>
                  <a:lnTo>
                    <a:pt x="106654" y="25895"/>
                  </a:lnTo>
                  <a:lnTo>
                    <a:pt x="106654" y="182473"/>
                  </a:lnTo>
                  <a:lnTo>
                    <a:pt x="104621" y="192550"/>
                  </a:lnTo>
                  <a:lnTo>
                    <a:pt x="99075" y="200777"/>
                  </a:lnTo>
                  <a:lnTo>
                    <a:pt x="90849" y="206323"/>
                  </a:lnTo>
                  <a:lnTo>
                    <a:pt x="80771" y="208356"/>
                  </a:lnTo>
                  <a:lnTo>
                    <a:pt x="79514" y="208356"/>
                  </a:lnTo>
                  <a:lnTo>
                    <a:pt x="69437" y="206323"/>
                  </a:lnTo>
                  <a:lnTo>
                    <a:pt x="61210" y="200777"/>
                  </a:lnTo>
                  <a:lnTo>
                    <a:pt x="55665" y="192550"/>
                  </a:lnTo>
                  <a:lnTo>
                    <a:pt x="53632" y="182473"/>
                  </a:lnTo>
                  <a:lnTo>
                    <a:pt x="53632" y="25895"/>
                  </a:lnTo>
                  <a:lnTo>
                    <a:pt x="51596" y="15816"/>
                  </a:lnTo>
                  <a:lnTo>
                    <a:pt x="46047" y="7585"/>
                  </a:lnTo>
                  <a:lnTo>
                    <a:pt x="37815" y="2035"/>
                  </a:lnTo>
                  <a:lnTo>
                    <a:pt x="27736" y="0"/>
                  </a:lnTo>
                  <a:lnTo>
                    <a:pt x="25882" y="0"/>
                  </a:lnTo>
                  <a:lnTo>
                    <a:pt x="15805" y="2035"/>
                  </a:lnTo>
                  <a:lnTo>
                    <a:pt x="7578" y="7585"/>
                  </a:lnTo>
                  <a:lnTo>
                    <a:pt x="2033" y="15816"/>
                  </a:lnTo>
                  <a:lnTo>
                    <a:pt x="0" y="25895"/>
                  </a:lnTo>
                  <a:lnTo>
                    <a:pt x="0" y="14812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635426" y="5953616"/>
              <a:ext cx="127000" cy="34925"/>
            </a:xfrm>
            <a:custGeom>
              <a:avLst/>
              <a:gdLst/>
              <a:ahLst/>
              <a:cxnLst/>
              <a:rect l="l" t="t" r="r" b="b"/>
              <a:pathLst>
                <a:path w="127000" h="34925">
                  <a:moveTo>
                    <a:pt x="118986" y="0"/>
                  </a:moveTo>
                  <a:lnTo>
                    <a:pt x="7746" y="0"/>
                  </a:lnTo>
                  <a:lnTo>
                    <a:pt x="0" y="7734"/>
                  </a:lnTo>
                  <a:lnTo>
                    <a:pt x="0" y="26746"/>
                  </a:lnTo>
                  <a:lnTo>
                    <a:pt x="7746" y="34480"/>
                  </a:lnTo>
                  <a:lnTo>
                    <a:pt x="17246" y="34480"/>
                  </a:lnTo>
                  <a:lnTo>
                    <a:pt x="118986" y="34480"/>
                  </a:lnTo>
                  <a:lnTo>
                    <a:pt x="126720" y="26746"/>
                  </a:lnTo>
                  <a:lnTo>
                    <a:pt x="126720" y="7734"/>
                  </a:lnTo>
                  <a:lnTo>
                    <a:pt x="1189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627556" y="5945752"/>
              <a:ext cx="142875" cy="50800"/>
            </a:xfrm>
            <a:custGeom>
              <a:avLst/>
              <a:gdLst/>
              <a:ahLst/>
              <a:cxnLst/>
              <a:rect l="l" t="t" r="r" b="b"/>
              <a:pathLst>
                <a:path w="142875" h="50800">
                  <a:moveTo>
                    <a:pt x="117360" y="0"/>
                  </a:moveTo>
                  <a:lnTo>
                    <a:pt x="25120" y="0"/>
                  </a:lnTo>
                  <a:lnTo>
                    <a:pt x="15350" y="1976"/>
                  </a:lnTo>
                  <a:lnTo>
                    <a:pt x="7364" y="7362"/>
                  </a:lnTo>
                  <a:lnTo>
                    <a:pt x="1976" y="15344"/>
                  </a:lnTo>
                  <a:lnTo>
                    <a:pt x="0" y="25107"/>
                  </a:lnTo>
                  <a:lnTo>
                    <a:pt x="1894" y="34467"/>
                  </a:lnTo>
                  <a:lnTo>
                    <a:pt x="1976" y="34873"/>
                  </a:lnTo>
                  <a:lnTo>
                    <a:pt x="7364" y="42859"/>
                  </a:lnTo>
                  <a:lnTo>
                    <a:pt x="15350" y="48250"/>
                  </a:lnTo>
                  <a:lnTo>
                    <a:pt x="25120" y="50228"/>
                  </a:lnTo>
                  <a:lnTo>
                    <a:pt x="117360" y="50228"/>
                  </a:lnTo>
                  <a:lnTo>
                    <a:pt x="127123" y="48250"/>
                  </a:lnTo>
                  <a:lnTo>
                    <a:pt x="135105" y="42859"/>
                  </a:lnTo>
                  <a:lnTo>
                    <a:pt x="140492" y="34873"/>
                  </a:lnTo>
                  <a:lnTo>
                    <a:pt x="140574" y="34467"/>
                  </a:lnTo>
                  <a:lnTo>
                    <a:pt x="19938" y="34467"/>
                  </a:lnTo>
                  <a:lnTo>
                    <a:pt x="15747" y="30276"/>
                  </a:lnTo>
                  <a:lnTo>
                    <a:pt x="15747" y="19938"/>
                  </a:lnTo>
                  <a:lnTo>
                    <a:pt x="19938" y="15747"/>
                  </a:lnTo>
                  <a:lnTo>
                    <a:pt x="140573" y="15747"/>
                  </a:lnTo>
                  <a:lnTo>
                    <a:pt x="140492" y="15344"/>
                  </a:lnTo>
                  <a:lnTo>
                    <a:pt x="135105" y="7362"/>
                  </a:lnTo>
                  <a:lnTo>
                    <a:pt x="127123" y="1976"/>
                  </a:lnTo>
                  <a:lnTo>
                    <a:pt x="117360" y="0"/>
                  </a:lnTo>
                  <a:close/>
                </a:path>
                <a:path w="142875" h="50800">
                  <a:moveTo>
                    <a:pt x="140573" y="15747"/>
                  </a:moveTo>
                  <a:lnTo>
                    <a:pt x="122529" y="15747"/>
                  </a:lnTo>
                  <a:lnTo>
                    <a:pt x="126720" y="19938"/>
                  </a:lnTo>
                  <a:lnTo>
                    <a:pt x="126720" y="30276"/>
                  </a:lnTo>
                  <a:lnTo>
                    <a:pt x="122529" y="34467"/>
                  </a:lnTo>
                  <a:lnTo>
                    <a:pt x="140574" y="34467"/>
                  </a:lnTo>
                  <a:lnTo>
                    <a:pt x="142468" y="25107"/>
                  </a:lnTo>
                  <a:lnTo>
                    <a:pt x="140573" y="157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7" name="object 137"/>
          <p:cNvGrpSpPr/>
          <p:nvPr/>
        </p:nvGrpSpPr>
        <p:grpSpPr>
          <a:xfrm>
            <a:off x="9627626" y="3896319"/>
            <a:ext cx="485775" cy="553085"/>
            <a:chOff x="9627626" y="3896319"/>
            <a:chExt cx="485775" cy="553085"/>
          </a:xfrm>
        </p:grpSpPr>
        <p:sp>
          <p:nvSpPr>
            <p:cNvPr id="138" name="object 138"/>
            <p:cNvSpPr/>
            <p:nvPr/>
          </p:nvSpPr>
          <p:spPr>
            <a:xfrm>
              <a:off x="9934398" y="4056916"/>
              <a:ext cx="52069" cy="335280"/>
            </a:xfrm>
            <a:custGeom>
              <a:avLst/>
              <a:gdLst/>
              <a:ahLst/>
              <a:cxnLst/>
              <a:rect l="l" t="t" r="r" b="b"/>
              <a:pathLst>
                <a:path w="52070" h="335279">
                  <a:moveTo>
                    <a:pt x="38176" y="0"/>
                  </a:moveTo>
                  <a:lnTo>
                    <a:pt x="13423" y="0"/>
                  </a:lnTo>
                  <a:lnTo>
                    <a:pt x="6426" y="6858"/>
                  </a:lnTo>
                  <a:lnTo>
                    <a:pt x="88" y="318985"/>
                  </a:lnTo>
                  <a:lnTo>
                    <a:pt x="0" y="323215"/>
                  </a:lnTo>
                  <a:lnTo>
                    <a:pt x="1625" y="327304"/>
                  </a:lnTo>
                  <a:lnTo>
                    <a:pt x="7543" y="333349"/>
                  </a:lnTo>
                  <a:lnTo>
                    <a:pt x="11595" y="335064"/>
                  </a:lnTo>
                  <a:lnTo>
                    <a:pt x="40005" y="335064"/>
                  </a:lnTo>
                  <a:lnTo>
                    <a:pt x="44056" y="333349"/>
                  </a:lnTo>
                  <a:lnTo>
                    <a:pt x="49987" y="327304"/>
                  </a:lnTo>
                  <a:lnTo>
                    <a:pt x="51600" y="323215"/>
                  </a:lnTo>
                  <a:lnTo>
                    <a:pt x="51520" y="319303"/>
                  </a:lnTo>
                  <a:lnTo>
                    <a:pt x="15836" y="319303"/>
                  </a:lnTo>
                  <a:lnTo>
                    <a:pt x="21996" y="15748"/>
                  </a:lnTo>
                  <a:lnTo>
                    <a:pt x="45354" y="15748"/>
                  </a:lnTo>
                  <a:lnTo>
                    <a:pt x="45173" y="6858"/>
                  </a:lnTo>
                  <a:lnTo>
                    <a:pt x="38176" y="0"/>
                  </a:lnTo>
                  <a:close/>
                </a:path>
                <a:path w="52070" h="335279">
                  <a:moveTo>
                    <a:pt x="45354" y="15748"/>
                  </a:moveTo>
                  <a:lnTo>
                    <a:pt x="29603" y="15748"/>
                  </a:lnTo>
                  <a:lnTo>
                    <a:pt x="35769" y="318985"/>
                  </a:lnTo>
                  <a:lnTo>
                    <a:pt x="35775" y="319303"/>
                  </a:lnTo>
                  <a:lnTo>
                    <a:pt x="51520" y="319303"/>
                  </a:lnTo>
                  <a:lnTo>
                    <a:pt x="45354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935497" y="4337485"/>
              <a:ext cx="49530" cy="103505"/>
            </a:xfrm>
            <a:custGeom>
              <a:avLst/>
              <a:gdLst/>
              <a:ahLst/>
              <a:cxnLst/>
              <a:rect l="l" t="t" r="r" b="b"/>
              <a:pathLst>
                <a:path w="49529" h="103504">
                  <a:moveTo>
                    <a:pt x="41846" y="0"/>
                  </a:moveTo>
                  <a:lnTo>
                    <a:pt x="7556" y="0"/>
                  </a:lnTo>
                  <a:lnTo>
                    <a:pt x="4089" y="3314"/>
                  </a:lnTo>
                  <a:lnTo>
                    <a:pt x="0" y="97243"/>
                  </a:lnTo>
                  <a:lnTo>
                    <a:pt x="787" y="99326"/>
                  </a:lnTo>
                  <a:lnTo>
                    <a:pt x="3759" y="102425"/>
                  </a:lnTo>
                  <a:lnTo>
                    <a:pt x="5803" y="103314"/>
                  </a:lnTo>
                  <a:lnTo>
                    <a:pt x="7962" y="103314"/>
                  </a:lnTo>
                  <a:lnTo>
                    <a:pt x="43586" y="103314"/>
                  </a:lnTo>
                  <a:lnTo>
                    <a:pt x="45631" y="102425"/>
                  </a:lnTo>
                  <a:lnTo>
                    <a:pt x="48615" y="99326"/>
                  </a:lnTo>
                  <a:lnTo>
                    <a:pt x="49390" y="97243"/>
                  </a:lnTo>
                  <a:lnTo>
                    <a:pt x="45326" y="3314"/>
                  </a:lnTo>
                  <a:lnTo>
                    <a:pt x="418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927540" y="4329620"/>
              <a:ext cx="65405" cy="119380"/>
            </a:xfrm>
            <a:custGeom>
              <a:avLst/>
              <a:gdLst/>
              <a:ahLst/>
              <a:cxnLst/>
              <a:rect l="l" t="t" r="r" b="b"/>
              <a:pathLst>
                <a:path w="65404" h="119379">
                  <a:moveTo>
                    <a:pt x="54025" y="0"/>
                  </a:moveTo>
                  <a:lnTo>
                    <a:pt x="11290" y="0"/>
                  </a:lnTo>
                  <a:lnTo>
                    <a:pt x="4356" y="6642"/>
                  </a:lnTo>
                  <a:lnTo>
                    <a:pt x="0" y="106921"/>
                  </a:lnTo>
                  <a:lnTo>
                    <a:pt x="1574" y="111099"/>
                  </a:lnTo>
                  <a:lnTo>
                    <a:pt x="7518" y="117309"/>
                  </a:lnTo>
                  <a:lnTo>
                    <a:pt x="11633" y="119062"/>
                  </a:lnTo>
                  <a:lnTo>
                    <a:pt x="53695" y="119062"/>
                  </a:lnTo>
                  <a:lnTo>
                    <a:pt x="57797" y="117309"/>
                  </a:lnTo>
                  <a:lnTo>
                    <a:pt x="63741" y="111099"/>
                  </a:lnTo>
                  <a:lnTo>
                    <a:pt x="65316" y="106921"/>
                  </a:lnTo>
                  <a:lnTo>
                    <a:pt x="65159" y="103314"/>
                  </a:lnTo>
                  <a:lnTo>
                    <a:pt x="15925" y="103314"/>
                  </a:lnTo>
                  <a:lnTo>
                    <a:pt x="19723" y="15747"/>
                  </a:lnTo>
                  <a:lnTo>
                    <a:pt x="61355" y="15747"/>
                  </a:lnTo>
                  <a:lnTo>
                    <a:pt x="60960" y="6642"/>
                  </a:lnTo>
                  <a:lnTo>
                    <a:pt x="54025" y="0"/>
                  </a:lnTo>
                  <a:close/>
                </a:path>
                <a:path w="65404" h="119379">
                  <a:moveTo>
                    <a:pt x="61355" y="15747"/>
                  </a:moveTo>
                  <a:lnTo>
                    <a:pt x="45593" y="15747"/>
                  </a:lnTo>
                  <a:lnTo>
                    <a:pt x="49403" y="103314"/>
                  </a:lnTo>
                  <a:lnTo>
                    <a:pt x="65159" y="103314"/>
                  </a:lnTo>
                  <a:lnTo>
                    <a:pt x="61355" y="157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801867" y="3896319"/>
              <a:ext cx="311426" cy="315030"/>
            </a:xfrm>
            <a:prstGeom prst="rect">
              <a:avLst/>
            </a:prstGeom>
          </p:spPr>
        </p:pic>
        <p:sp>
          <p:nvSpPr>
            <p:cNvPr id="142" name="object 142"/>
            <p:cNvSpPr/>
            <p:nvPr/>
          </p:nvSpPr>
          <p:spPr>
            <a:xfrm>
              <a:off x="9676405" y="4251395"/>
              <a:ext cx="149860" cy="149860"/>
            </a:xfrm>
            <a:custGeom>
              <a:avLst/>
              <a:gdLst/>
              <a:ahLst/>
              <a:cxnLst/>
              <a:rect l="l" t="t" r="r" b="b"/>
              <a:pathLst>
                <a:path w="149859" h="149860">
                  <a:moveTo>
                    <a:pt x="0" y="0"/>
                  </a:moveTo>
                  <a:lnTo>
                    <a:pt x="37363" y="0"/>
                  </a:lnTo>
                  <a:lnTo>
                    <a:pt x="37363" y="37363"/>
                  </a:lnTo>
                  <a:lnTo>
                    <a:pt x="0" y="37363"/>
                  </a:lnTo>
                  <a:lnTo>
                    <a:pt x="0" y="0"/>
                  </a:lnTo>
                  <a:close/>
                </a:path>
                <a:path w="149859" h="149860">
                  <a:moveTo>
                    <a:pt x="0" y="37350"/>
                  </a:moveTo>
                  <a:lnTo>
                    <a:pt x="37363" y="37350"/>
                  </a:lnTo>
                  <a:lnTo>
                    <a:pt x="37363" y="74714"/>
                  </a:lnTo>
                  <a:lnTo>
                    <a:pt x="0" y="74714"/>
                  </a:lnTo>
                  <a:lnTo>
                    <a:pt x="0" y="37350"/>
                  </a:lnTo>
                  <a:close/>
                </a:path>
                <a:path w="149859" h="149860">
                  <a:moveTo>
                    <a:pt x="0" y="74714"/>
                  </a:moveTo>
                  <a:lnTo>
                    <a:pt x="37363" y="74714"/>
                  </a:lnTo>
                  <a:lnTo>
                    <a:pt x="37363" y="112077"/>
                  </a:lnTo>
                  <a:lnTo>
                    <a:pt x="0" y="112077"/>
                  </a:lnTo>
                  <a:lnTo>
                    <a:pt x="0" y="74714"/>
                  </a:lnTo>
                  <a:close/>
                </a:path>
                <a:path w="149859" h="149860">
                  <a:moveTo>
                    <a:pt x="0" y="112077"/>
                  </a:moveTo>
                  <a:lnTo>
                    <a:pt x="37363" y="112077"/>
                  </a:lnTo>
                  <a:lnTo>
                    <a:pt x="37363" y="149440"/>
                  </a:lnTo>
                  <a:lnTo>
                    <a:pt x="0" y="149440"/>
                  </a:lnTo>
                  <a:lnTo>
                    <a:pt x="0" y="112077"/>
                  </a:lnTo>
                  <a:close/>
                </a:path>
                <a:path w="149859" h="149860">
                  <a:moveTo>
                    <a:pt x="37350" y="0"/>
                  </a:moveTo>
                  <a:lnTo>
                    <a:pt x="74714" y="0"/>
                  </a:lnTo>
                  <a:lnTo>
                    <a:pt x="74714" y="37363"/>
                  </a:lnTo>
                  <a:lnTo>
                    <a:pt x="37350" y="37363"/>
                  </a:lnTo>
                  <a:lnTo>
                    <a:pt x="37350" y="0"/>
                  </a:lnTo>
                  <a:close/>
                </a:path>
                <a:path w="149859" h="149860">
                  <a:moveTo>
                    <a:pt x="37350" y="37350"/>
                  </a:moveTo>
                  <a:lnTo>
                    <a:pt x="74714" y="37350"/>
                  </a:lnTo>
                  <a:lnTo>
                    <a:pt x="74714" y="74714"/>
                  </a:lnTo>
                  <a:lnTo>
                    <a:pt x="37350" y="74714"/>
                  </a:lnTo>
                  <a:lnTo>
                    <a:pt x="37350" y="37350"/>
                  </a:lnTo>
                  <a:close/>
                </a:path>
                <a:path w="149859" h="149860">
                  <a:moveTo>
                    <a:pt x="37350" y="74714"/>
                  </a:moveTo>
                  <a:lnTo>
                    <a:pt x="74714" y="74714"/>
                  </a:lnTo>
                  <a:lnTo>
                    <a:pt x="74714" y="112077"/>
                  </a:lnTo>
                  <a:lnTo>
                    <a:pt x="37350" y="112077"/>
                  </a:lnTo>
                  <a:lnTo>
                    <a:pt x="37350" y="74714"/>
                  </a:lnTo>
                  <a:close/>
                </a:path>
                <a:path w="149859" h="149860">
                  <a:moveTo>
                    <a:pt x="37350" y="112077"/>
                  </a:moveTo>
                  <a:lnTo>
                    <a:pt x="74714" y="112077"/>
                  </a:lnTo>
                  <a:lnTo>
                    <a:pt x="74714" y="149440"/>
                  </a:lnTo>
                  <a:lnTo>
                    <a:pt x="37350" y="149440"/>
                  </a:lnTo>
                  <a:lnTo>
                    <a:pt x="37350" y="112077"/>
                  </a:lnTo>
                  <a:close/>
                </a:path>
                <a:path w="149859" h="149860">
                  <a:moveTo>
                    <a:pt x="74714" y="0"/>
                  </a:moveTo>
                  <a:lnTo>
                    <a:pt x="112077" y="0"/>
                  </a:lnTo>
                  <a:lnTo>
                    <a:pt x="112077" y="37363"/>
                  </a:lnTo>
                  <a:lnTo>
                    <a:pt x="74714" y="37363"/>
                  </a:lnTo>
                  <a:lnTo>
                    <a:pt x="74714" y="0"/>
                  </a:lnTo>
                  <a:close/>
                </a:path>
                <a:path w="149859" h="149860">
                  <a:moveTo>
                    <a:pt x="74714" y="37350"/>
                  </a:moveTo>
                  <a:lnTo>
                    <a:pt x="112077" y="37350"/>
                  </a:lnTo>
                  <a:lnTo>
                    <a:pt x="112077" y="74714"/>
                  </a:lnTo>
                  <a:lnTo>
                    <a:pt x="74714" y="74714"/>
                  </a:lnTo>
                  <a:lnTo>
                    <a:pt x="74714" y="37350"/>
                  </a:lnTo>
                  <a:close/>
                </a:path>
                <a:path w="149859" h="149860">
                  <a:moveTo>
                    <a:pt x="74714" y="74714"/>
                  </a:moveTo>
                  <a:lnTo>
                    <a:pt x="112077" y="74714"/>
                  </a:lnTo>
                  <a:lnTo>
                    <a:pt x="112077" y="112077"/>
                  </a:lnTo>
                  <a:lnTo>
                    <a:pt x="74714" y="112077"/>
                  </a:lnTo>
                  <a:lnTo>
                    <a:pt x="74714" y="74714"/>
                  </a:lnTo>
                  <a:close/>
                </a:path>
                <a:path w="149859" h="149860">
                  <a:moveTo>
                    <a:pt x="74714" y="112077"/>
                  </a:moveTo>
                  <a:lnTo>
                    <a:pt x="112077" y="112077"/>
                  </a:lnTo>
                  <a:lnTo>
                    <a:pt x="112077" y="149440"/>
                  </a:lnTo>
                  <a:lnTo>
                    <a:pt x="74714" y="149440"/>
                  </a:lnTo>
                  <a:lnTo>
                    <a:pt x="74714" y="112077"/>
                  </a:lnTo>
                  <a:close/>
                </a:path>
                <a:path w="149859" h="149860">
                  <a:moveTo>
                    <a:pt x="112077" y="0"/>
                  </a:moveTo>
                  <a:lnTo>
                    <a:pt x="149440" y="0"/>
                  </a:lnTo>
                  <a:lnTo>
                    <a:pt x="149440" y="37363"/>
                  </a:lnTo>
                  <a:lnTo>
                    <a:pt x="112077" y="37363"/>
                  </a:lnTo>
                  <a:lnTo>
                    <a:pt x="112077" y="0"/>
                  </a:lnTo>
                  <a:close/>
                </a:path>
                <a:path w="149859" h="149860">
                  <a:moveTo>
                    <a:pt x="149440" y="56032"/>
                  </a:moveTo>
                  <a:lnTo>
                    <a:pt x="149440" y="74714"/>
                  </a:lnTo>
                  <a:lnTo>
                    <a:pt x="112077" y="74714"/>
                  </a:lnTo>
                  <a:lnTo>
                    <a:pt x="112077" y="37350"/>
                  </a:lnTo>
                  <a:lnTo>
                    <a:pt x="149440" y="37350"/>
                  </a:lnTo>
                  <a:lnTo>
                    <a:pt x="149440" y="56032"/>
                  </a:lnTo>
                  <a:close/>
                </a:path>
                <a:path w="149859" h="149860">
                  <a:moveTo>
                    <a:pt x="112077" y="74714"/>
                  </a:moveTo>
                  <a:lnTo>
                    <a:pt x="149440" y="74714"/>
                  </a:lnTo>
                  <a:lnTo>
                    <a:pt x="149440" y="112077"/>
                  </a:lnTo>
                  <a:lnTo>
                    <a:pt x="112077" y="112077"/>
                  </a:lnTo>
                  <a:lnTo>
                    <a:pt x="112077" y="74714"/>
                  </a:lnTo>
                  <a:close/>
                </a:path>
                <a:path w="149859" h="149860">
                  <a:moveTo>
                    <a:pt x="112077" y="112077"/>
                  </a:moveTo>
                  <a:lnTo>
                    <a:pt x="149440" y="112077"/>
                  </a:lnTo>
                  <a:lnTo>
                    <a:pt x="149440" y="149440"/>
                  </a:lnTo>
                  <a:lnTo>
                    <a:pt x="112077" y="149440"/>
                  </a:lnTo>
                  <a:lnTo>
                    <a:pt x="112077" y="112077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2919" y="4409452"/>
              <a:ext cx="114300" cy="34290"/>
            </a:xfrm>
            <a:custGeom>
              <a:avLst/>
              <a:gdLst/>
              <a:ahLst/>
              <a:cxnLst/>
              <a:rect l="l" t="t" r="r" b="b"/>
              <a:pathLst>
                <a:path w="114300" h="34289">
                  <a:moveTo>
                    <a:pt x="37363" y="17856"/>
                  </a:moveTo>
                  <a:lnTo>
                    <a:pt x="26619" y="17856"/>
                  </a:lnTo>
                  <a:lnTo>
                    <a:pt x="26619" y="0"/>
                  </a:lnTo>
                  <a:lnTo>
                    <a:pt x="10744" y="0"/>
                  </a:lnTo>
                  <a:lnTo>
                    <a:pt x="10744" y="17856"/>
                  </a:lnTo>
                  <a:lnTo>
                    <a:pt x="0" y="17856"/>
                  </a:lnTo>
                  <a:lnTo>
                    <a:pt x="0" y="33731"/>
                  </a:lnTo>
                  <a:lnTo>
                    <a:pt x="37363" y="33731"/>
                  </a:lnTo>
                  <a:lnTo>
                    <a:pt x="37363" y="17856"/>
                  </a:lnTo>
                  <a:close/>
                </a:path>
                <a:path w="114300" h="34289">
                  <a:moveTo>
                    <a:pt x="114236" y="17856"/>
                  </a:moveTo>
                  <a:lnTo>
                    <a:pt x="103492" y="17856"/>
                  </a:lnTo>
                  <a:lnTo>
                    <a:pt x="103492" y="0"/>
                  </a:lnTo>
                  <a:lnTo>
                    <a:pt x="87617" y="0"/>
                  </a:lnTo>
                  <a:lnTo>
                    <a:pt x="87617" y="17856"/>
                  </a:lnTo>
                  <a:lnTo>
                    <a:pt x="76873" y="17856"/>
                  </a:lnTo>
                  <a:lnTo>
                    <a:pt x="76873" y="33731"/>
                  </a:lnTo>
                  <a:lnTo>
                    <a:pt x="114236" y="33731"/>
                  </a:lnTo>
                  <a:lnTo>
                    <a:pt x="114236" y="178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627626" y="4441322"/>
              <a:ext cx="436880" cy="0"/>
            </a:xfrm>
            <a:custGeom>
              <a:avLst/>
              <a:gdLst/>
              <a:ahLst/>
              <a:cxnLst/>
              <a:rect l="l" t="t" r="r" b="b"/>
              <a:pathLst>
                <a:path w="436879">
                  <a:moveTo>
                    <a:pt x="0" y="0"/>
                  </a:moveTo>
                  <a:lnTo>
                    <a:pt x="436295" y="0"/>
                  </a:lnTo>
                </a:path>
              </a:pathLst>
            </a:custGeom>
            <a:ln w="158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5" name="object 145"/>
          <p:cNvGrpSpPr/>
          <p:nvPr/>
        </p:nvGrpSpPr>
        <p:grpSpPr>
          <a:xfrm>
            <a:off x="3672110" y="2253304"/>
            <a:ext cx="480695" cy="478790"/>
            <a:chOff x="3672110" y="2253304"/>
            <a:chExt cx="480695" cy="478790"/>
          </a:xfrm>
        </p:grpSpPr>
        <p:sp>
          <p:nvSpPr>
            <p:cNvPr id="146" name="object 146"/>
            <p:cNvSpPr/>
            <p:nvPr/>
          </p:nvSpPr>
          <p:spPr>
            <a:xfrm>
              <a:off x="3679984" y="2261178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7" name="object 14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40568" y="2293172"/>
              <a:ext cx="76720" cy="140639"/>
            </a:xfrm>
            <a:prstGeom prst="rect">
              <a:avLst/>
            </a:prstGeom>
          </p:spPr>
        </p:pic>
        <p:sp>
          <p:nvSpPr>
            <p:cNvPr id="148" name="object 148"/>
            <p:cNvSpPr/>
            <p:nvPr/>
          </p:nvSpPr>
          <p:spPr>
            <a:xfrm>
              <a:off x="3712451" y="2493524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3712451" y="2493524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3970248" y="2555798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4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4">
                  <a:moveTo>
                    <a:pt x="172377" y="123431"/>
                  </a:moveTo>
                  <a:lnTo>
                    <a:pt x="170624" y="119367"/>
                  </a:lnTo>
                  <a:lnTo>
                    <a:pt x="163652" y="112763"/>
                  </a:lnTo>
                  <a:lnTo>
                    <a:pt x="159042" y="111112"/>
                  </a:lnTo>
                  <a:lnTo>
                    <a:pt x="121920" y="111112"/>
                  </a:lnTo>
                  <a:lnTo>
                    <a:pt x="121920" y="124447"/>
                  </a:lnTo>
                  <a:lnTo>
                    <a:pt x="149771" y="124447"/>
                  </a:lnTo>
                  <a:lnTo>
                    <a:pt x="151257" y="125044"/>
                  </a:lnTo>
                  <a:lnTo>
                    <a:pt x="153682" y="127469"/>
                  </a:lnTo>
                  <a:lnTo>
                    <a:pt x="154279" y="128765"/>
                  </a:lnTo>
                  <a:lnTo>
                    <a:pt x="154279" y="133451"/>
                  </a:lnTo>
                  <a:lnTo>
                    <a:pt x="153835" y="134823"/>
                  </a:lnTo>
                  <a:lnTo>
                    <a:pt x="152069" y="137490"/>
                  </a:lnTo>
                  <a:lnTo>
                    <a:pt x="150926" y="138671"/>
                  </a:lnTo>
                  <a:lnTo>
                    <a:pt x="120002" y="162521"/>
                  </a:lnTo>
                  <a:lnTo>
                    <a:pt x="120002" y="175856"/>
                  </a:lnTo>
                  <a:lnTo>
                    <a:pt x="172377" y="175856"/>
                  </a:lnTo>
                  <a:lnTo>
                    <a:pt x="172377" y="162521"/>
                  </a:lnTo>
                  <a:lnTo>
                    <a:pt x="143802" y="162521"/>
                  </a:lnTo>
                  <a:lnTo>
                    <a:pt x="143802" y="161188"/>
                  </a:lnTo>
                  <a:lnTo>
                    <a:pt x="164312" y="146278"/>
                  </a:lnTo>
                  <a:lnTo>
                    <a:pt x="166662" y="143802"/>
                  </a:lnTo>
                  <a:lnTo>
                    <a:pt x="171234" y="137452"/>
                  </a:lnTo>
                  <a:lnTo>
                    <a:pt x="172377" y="133972"/>
                  </a:lnTo>
                  <a:lnTo>
                    <a:pt x="172377" y="12343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1" name="object 151"/>
          <p:cNvGrpSpPr/>
          <p:nvPr/>
        </p:nvGrpSpPr>
        <p:grpSpPr>
          <a:xfrm>
            <a:off x="3672110" y="3107100"/>
            <a:ext cx="480695" cy="478790"/>
            <a:chOff x="3672110" y="3107100"/>
            <a:chExt cx="480695" cy="478790"/>
          </a:xfrm>
        </p:grpSpPr>
        <p:sp>
          <p:nvSpPr>
            <p:cNvPr id="152" name="object 152"/>
            <p:cNvSpPr/>
            <p:nvPr/>
          </p:nvSpPr>
          <p:spPr>
            <a:xfrm>
              <a:off x="3679984" y="3114974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3" name="object 15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40568" y="3146968"/>
              <a:ext cx="76720" cy="140639"/>
            </a:xfrm>
            <a:prstGeom prst="rect">
              <a:avLst/>
            </a:prstGeom>
          </p:spPr>
        </p:pic>
        <p:sp>
          <p:nvSpPr>
            <p:cNvPr id="154" name="object 154"/>
            <p:cNvSpPr/>
            <p:nvPr/>
          </p:nvSpPr>
          <p:spPr>
            <a:xfrm>
              <a:off x="3712451" y="3347321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3712451" y="3347321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3970248" y="3409594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77" y="123431"/>
                  </a:moveTo>
                  <a:lnTo>
                    <a:pt x="170624" y="119367"/>
                  </a:lnTo>
                  <a:lnTo>
                    <a:pt x="163652" y="112763"/>
                  </a:lnTo>
                  <a:lnTo>
                    <a:pt x="159042" y="111112"/>
                  </a:lnTo>
                  <a:lnTo>
                    <a:pt x="121920" y="111112"/>
                  </a:lnTo>
                  <a:lnTo>
                    <a:pt x="121920" y="124447"/>
                  </a:lnTo>
                  <a:lnTo>
                    <a:pt x="149771" y="124447"/>
                  </a:lnTo>
                  <a:lnTo>
                    <a:pt x="151257" y="125044"/>
                  </a:lnTo>
                  <a:lnTo>
                    <a:pt x="153682" y="127469"/>
                  </a:lnTo>
                  <a:lnTo>
                    <a:pt x="154279" y="128765"/>
                  </a:lnTo>
                  <a:lnTo>
                    <a:pt x="154279" y="133451"/>
                  </a:lnTo>
                  <a:lnTo>
                    <a:pt x="153835" y="134823"/>
                  </a:lnTo>
                  <a:lnTo>
                    <a:pt x="152069" y="137490"/>
                  </a:lnTo>
                  <a:lnTo>
                    <a:pt x="150926" y="138671"/>
                  </a:lnTo>
                  <a:lnTo>
                    <a:pt x="120002" y="162521"/>
                  </a:lnTo>
                  <a:lnTo>
                    <a:pt x="120002" y="175856"/>
                  </a:lnTo>
                  <a:lnTo>
                    <a:pt x="172377" y="175856"/>
                  </a:lnTo>
                  <a:lnTo>
                    <a:pt x="172377" y="162521"/>
                  </a:lnTo>
                  <a:lnTo>
                    <a:pt x="143802" y="162521"/>
                  </a:lnTo>
                  <a:lnTo>
                    <a:pt x="143802" y="161188"/>
                  </a:lnTo>
                  <a:lnTo>
                    <a:pt x="164312" y="146278"/>
                  </a:lnTo>
                  <a:lnTo>
                    <a:pt x="166662" y="143802"/>
                  </a:lnTo>
                  <a:lnTo>
                    <a:pt x="171234" y="137452"/>
                  </a:lnTo>
                  <a:lnTo>
                    <a:pt x="172377" y="133972"/>
                  </a:lnTo>
                  <a:lnTo>
                    <a:pt x="172377" y="12343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7" name="object 157"/>
          <p:cNvGrpSpPr/>
          <p:nvPr/>
        </p:nvGrpSpPr>
        <p:grpSpPr>
          <a:xfrm>
            <a:off x="3672110" y="3960896"/>
            <a:ext cx="480695" cy="478790"/>
            <a:chOff x="3672110" y="3960896"/>
            <a:chExt cx="480695" cy="478790"/>
          </a:xfrm>
        </p:grpSpPr>
        <p:sp>
          <p:nvSpPr>
            <p:cNvPr id="158" name="object 158"/>
            <p:cNvSpPr/>
            <p:nvPr/>
          </p:nvSpPr>
          <p:spPr>
            <a:xfrm>
              <a:off x="3679984" y="3968770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9" name="object 15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40568" y="4000765"/>
              <a:ext cx="76720" cy="140639"/>
            </a:xfrm>
            <a:prstGeom prst="rect">
              <a:avLst/>
            </a:prstGeom>
          </p:spPr>
        </p:pic>
        <p:sp>
          <p:nvSpPr>
            <p:cNvPr id="160" name="object 160"/>
            <p:cNvSpPr/>
            <p:nvPr/>
          </p:nvSpPr>
          <p:spPr>
            <a:xfrm>
              <a:off x="3712451" y="4201118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3712451" y="4201118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3970248" y="4263389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77" y="123431"/>
                  </a:moveTo>
                  <a:lnTo>
                    <a:pt x="170624" y="119367"/>
                  </a:lnTo>
                  <a:lnTo>
                    <a:pt x="163652" y="112763"/>
                  </a:lnTo>
                  <a:lnTo>
                    <a:pt x="159042" y="111112"/>
                  </a:lnTo>
                  <a:lnTo>
                    <a:pt x="121920" y="111112"/>
                  </a:lnTo>
                  <a:lnTo>
                    <a:pt x="121920" y="124447"/>
                  </a:lnTo>
                  <a:lnTo>
                    <a:pt x="149771" y="124447"/>
                  </a:lnTo>
                  <a:lnTo>
                    <a:pt x="151257" y="125044"/>
                  </a:lnTo>
                  <a:lnTo>
                    <a:pt x="153682" y="127469"/>
                  </a:lnTo>
                  <a:lnTo>
                    <a:pt x="154279" y="128765"/>
                  </a:lnTo>
                  <a:lnTo>
                    <a:pt x="154279" y="133451"/>
                  </a:lnTo>
                  <a:lnTo>
                    <a:pt x="153835" y="134823"/>
                  </a:lnTo>
                  <a:lnTo>
                    <a:pt x="152069" y="137490"/>
                  </a:lnTo>
                  <a:lnTo>
                    <a:pt x="150926" y="138671"/>
                  </a:lnTo>
                  <a:lnTo>
                    <a:pt x="120002" y="162521"/>
                  </a:lnTo>
                  <a:lnTo>
                    <a:pt x="120002" y="175856"/>
                  </a:lnTo>
                  <a:lnTo>
                    <a:pt x="172377" y="175856"/>
                  </a:lnTo>
                  <a:lnTo>
                    <a:pt x="172377" y="162521"/>
                  </a:lnTo>
                  <a:lnTo>
                    <a:pt x="143802" y="162521"/>
                  </a:lnTo>
                  <a:lnTo>
                    <a:pt x="143802" y="161188"/>
                  </a:lnTo>
                  <a:lnTo>
                    <a:pt x="164312" y="146278"/>
                  </a:lnTo>
                  <a:lnTo>
                    <a:pt x="166662" y="143802"/>
                  </a:lnTo>
                  <a:lnTo>
                    <a:pt x="171234" y="137452"/>
                  </a:lnTo>
                  <a:lnTo>
                    <a:pt x="172377" y="133972"/>
                  </a:lnTo>
                  <a:lnTo>
                    <a:pt x="172377" y="12343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3" name="object 163"/>
          <p:cNvGrpSpPr/>
          <p:nvPr/>
        </p:nvGrpSpPr>
        <p:grpSpPr>
          <a:xfrm>
            <a:off x="3672110" y="4814692"/>
            <a:ext cx="480695" cy="478790"/>
            <a:chOff x="3672110" y="4814692"/>
            <a:chExt cx="480695" cy="478790"/>
          </a:xfrm>
        </p:grpSpPr>
        <p:sp>
          <p:nvSpPr>
            <p:cNvPr id="164" name="object 164"/>
            <p:cNvSpPr/>
            <p:nvPr/>
          </p:nvSpPr>
          <p:spPr>
            <a:xfrm>
              <a:off x="3679984" y="4822566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5" name="object 16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40568" y="4854561"/>
              <a:ext cx="76720" cy="140639"/>
            </a:xfrm>
            <a:prstGeom prst="rect">
              <a:avLst/>
            </a:prstGeom>
          </p:spPr>
        </p:pic>
        <p:sp>
          <p:nvSpPr>
            <p:cNvPr id="166" name="object 166"/>
            <p:cNvSpPr/>
            <p:nvPr/>
          </p:nvSpPr>
          <p:spPr>
            <a:xfrm>
              <a:off x="3712451" y="5054913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3712451" y="5054913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3970248" y="5117185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77" y="123444"/>
                  </a:moveTo>
                  <a:lnTo>
                    <a:pt x="170624" y="119380"/>
                  </a:lnTo>
                  <a:lnTo>
                    <a:pt x="163652" y="112776"/>
                  </a:lnTo>
                  <a:lnTo>
                    <a:pt x="159042" y="111125"/>
                  </a:lnTo>
                  <a:lnTo>
                    <a:pt x="121920" y="111125"/>
                  </a:lnTo>
                  <a:lnTo>
                    <a:pt x="121920" y="124460"/>
                  </a:lnTo>
                  <a:lnTo>
                    <a:pt x="149771" y="124460"/>
                  </a:lnTo>
                  <a:lnTo>
                    <a:pt x="151257" y="125056"/>
                  </a:lnTo>
                  <a:lnTo>
                    <a:pt x="153682" y="127482"/>
                  </a:lnTo>
                  <a:lnTo>
                    <a:pt x="154279" y="128778"/>
                  </a:lnTo>
                  <a:lnTo>
                    <a:pt x="154279" y="133464"/>
                  </a:lnTo>
                  <a:lnTo>
                    <a:pt x="153835" y="134835"/>
                  </a:lnTo>
                  <a:lnTo>
                    <a:pt x="152069" y="137502"/>
                  </a:lnTo>
                  <a:lnTo>
                    <a:pt x="150926" y="138684"/>
                  </a:lnTo>
                  <a:lnTo>
                    <a:pt x="120002" y="162534"/>
                  </a:lnTo>
                  <a:lnTo>
                    <a:pt x="120002" y="175869"/>
                  </a:lnTo>
                  <a:lnTo>
                    <a:pt x="172377" y="175869"/>
                  </a:lnTo>
                  <a:lnTo>
                    <a:pt x="172377" y="162534"/>
                  </a:lnTo>
                  <a:lnTo>
                    <a:pt x="143802" y="162534"/>
                  </a:lnTo>
                  <a:lnTo>
                    <a:pt x="143802" y="161201"/>
                  </a:lnTo>
                  <a:lnTo>
                    <a:pt x="164312" y="146291"/>
                  </a:lnTo>
                  <a:lnTo>
                    <a:pt x="166662" y="143814"/>
                  </a:lnTo>
                  <a:lnTo>
                    <a:pt x="171234" y="137464"/>
                  </a:lnTo>
                  <a:lnTo>
                    <a:pt x="172377" y="133985"/>
                  </a:lnTo>
                  <a:lnTo>
                    <a:pt x="172377" y="123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9" name="object 169"/>
          <p:cNvGrpSpPr/>
          <p:nvPr/>
        </p:nvGrpSpPr>
        <p:grpSpPr>
          <a:xfrm>
            <a:off x="3672110" y="5668489"/>
            <a:ext cx="480695" cy="478790"/>
            <a:chOff x="3672110" y="5668489"/>
            <a:chExt cx="480695" cy="478790"/>
          </a:xfrm>
        </p:grpSpPr>
        <p:sp>
          <p:nvSpPr>
            <p:cNvPr id="170" name="object 170"/>
            <p:cNvSpPr/>
            <p:nvPr/>
          </p:nvSpPr>
          <p:spPr>
            <a:xfrm>
              <a:off x="3679984" y="5676363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1" name="object 17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040568" y="5708357"/>
              <a:ext cx="76720" cy="140639"/>
            </a:xfrm>
            <a:prstGeom prst="rect">
              <a:avLst/>
            </a:prstGeom>
          </p:spPr>
        </p:pic>
        <p:sp>
          <p:nvSpPr>
            <p:cNvPr id="172" name="object 172"/>
            <p:cNvSpPr/>
            <p:nvPr/>
          </p:nvSpPr>
          <p:spPr>
            <a:xfrm>
              <a:off x="3712451" y="5908710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3712451" y="5908710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3970248" y="5970980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77" y="123444"/>
                  </a:moveTo>
                  <a:lnTo>
                    <a:pt x="170624" y="119380"/>
                  </a:lnTo>
                  <a:lnTo>
                    <a:pt x="163652" y="112776"/>
                  </a:lnTo>
                  <a:lnTo>
                    <a:pt x="159042" y="111125"/>
                  </a:lnTo>
                  <a:lnTo>
                    <a:pt x="121920" y="111125"/>
                  </a:lnTo>
                  <a:lnTo>
                    <a:pt x="121920" y="124460"/>
                  </a:lnTo>
                  <a:lnTo>
                    <a:pt x="149771" y="124460"/>
                  </a:lnTo>
                  <a:lnTo>
                    <a:pt x="151257" y="125056"/>
                  </a:lnTo>
                  <a:lnTo>
                    <a:pt x="153682" y="127482"/>
                  </a:lnTo>
                  <a:lnTo>
                    <a:pt x="154279" y="128778"/>
                  </a:lnTo>
                  <a:lnTo>
                    <a:pt x="154279" y="133464"/>
                  </a:lnTo>
                  <a:lnTo>
                    <a:pt x="153835" y="134835"/>
                  </a:lnTo>
                  <a:lnTo>
                    <a:pt x="152069" y="137502"/>
                  </a:lnTo>
                  <a:lnTo>
                    <a:pt x="150926" y="138684"/>
                  </a:lnTo>
                  <a:lnTo>
                    <a:pt x="120002" y="162534"/>
                  </a:lnTo>
                  <a:lnTo>
                    <a:pt x="120002" y="175869"/>
                  </a:lnTo>
                  <a:lnTo>
                    <a:pt x="172377" y="175869"/>
                  </a:lnTo>
                  <a:lnTo>
                    <a:pt x="172377" y="162534"/>
                  </a:lnTo>
                  <a:lnTo>
                    <a:pt x="143802" y="162534"/>
                  </a:lnTo>
                  <a:lnTo>
                    <a:pt x="143802" y="161201"/>
                  </a:lnTo>
                  <a:lnTo>
                    <a:pt x="164312" y="146291"/>
                  </a:lnTo>
                  <a:lnTo>
                    <a:pt x="166662" y="143814"/>
                  </a:lnTo>
                  <a:lnTo>
                    <a:pt x="171234" y="137464"/>
                  </a:lnTo>
                  <a:lnTo>
                    <a:pt x="172377" y="133985"/>
                  </a:lnTo>
                  <a:lnTo>
                    <a:pt x="172377" y="123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5" name="object 175"/>
          <p:cNvGrpSpPr/>
          <p:nvPr/>
        </p:nvGrpSpPr>
        <p:grpSpPr>
          <a:xfrm>
            <a:off x="3672110" y="6522284"/>
            <a:ext cx="480695" cy="478790"/>
            <a:chOff x="3672110" y="6522284"/>
            <a:chExt cx="480695" cy="478790"/>
          </a:xfrm>
        </p:grpSpPr>
        <p:sp>
          <p:nvSpPr>
            <p:cNvPr id="176" name="object 176"/>
            <p:cNvSpPr/>
            <p:nvPr/>
          </p:nvSpPr>
          <p:spPr>
            <a:xfrm>
              <a:off x="3679984" y="6530158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5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7" name="object 17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040568" y="6562153"/>
              <a:ext cx="76720" cy="140639"/>
            </a:xfrm>
            <a:prstGeom prst="rect">
              <a:avLst/>
            </a:prstGeom>
          </p:spPr>
        </p:pic>
        <p:sp>
          <p:nvSpPr>
            <p:cNvPr id="178" name="object 178"/>
            <p:cNvSpPr/>
            <p:nvPr/>
          </p:nvSpPr>
          <p:spPr>
            <a:xfrm>
              <a:off x="3712451" y="6762505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4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3712451" y="6762505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4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970248" y="6824776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77" y="123444"/>
                  </a:moveTo>
                  <a:lnTo>
                    <a:pt x="170624" y="119380"/>
                  </a:lnTo>
                  <a:lnTo>
                    <a:pt x="163652" y="112776"/>
                  </a:lnTo>
                  <a:lnTo>
                    <a:pt x="159042" y="111125"/>
                  </a:lnTo>
                  <a:lnTo>
                    <a:pt x="121920" y="111125"/>
                  </a:lnTo>
                  <a:lnTo>
                    <a:pt x="121920" y="124460"/>
                  </a:lnTo>
                  <a:lnTo>
                    <a:pt x="149771" y="124460"/>
                  </a:lnTo>
                  <a:lnTo>
                    <a:pt x="151257" y="125056"/>
                  </a:lnTo>
                  <a:lnTo>
                    <a:pt x="153682" y="127482"/>
                  </a:lnTo>
                  <a:lnTo>
                    <a:pt x="154279" y="128778"/>
                  </a:lnTo>
                  <a:lnTo>
                    <a:pt x="154279" y="133464"/>
                  </a:lnTo>
                  <a:lnTo>
                    <a:pt x="153835" y="134835"/>
                  </a:lnTo>
                  <a:lnTo>
                    <a:pt x="152069" y="137502"/>
                  </a:lnTo>
                  <a:lnTo>
                    <a:pt x="150926" y="138684"/>
                  </a:lnTo>
                  <a:lnTo>
                    <a:pt x="120002" y="162534"/>
                  </a:lnTo>
                  <a:lnTo>
                    <a:pt x="120002" y="175869"/>
                  </a:lnTo>
                  <a:lnTo>
                    <a:pt x="172377" y="175869"/>
                  </a:lnTo>
                  <a:lnTo>
                    <a:pt x="172377" y="162534"/>
                  </a:lnTo>
                  <a:lnTo>
                    <a:pt x="143802" y="162534"/>
                  </a:lnTo>
                  <a:lnTo>
                    <a:pt x="143802" y="161201"/>
                  </a:lnTo>
                  <a:lnTo>
                    <a:pt x="164312" y="146291"/>
                  </a:lnTo>
                  <a:lnTo>
                    <a:pt x="166662" y="143814"/>
                  </a:lnTo>
                  <a:lnTo>
                    <a:pt x="171234" y="137464"/>
                  </a:lnTo>
                  <a:lnTo>
                    <a:pt x="172377" y="133985"/>
                  </a:lnTo>
                  <a:lnTo>
                    <a:pt x="172377" y="123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1" name="object 181"/>
          <p:cNvGrpSpPr/>
          <p:nvPr/>
        </p:nvGrpSpPr>
        <p:grpSpPr>
          <a:xfrm>
            <a:off x="5264108" y="6497266"/>
            <a:ext cx="536575" cy="508634"/>
            <a:chOff x="5264108" y="6497266"/>
            <a:chExt cx="536575" cy="508634"/>
          </a:xfrm>
        </p:grpSpPr>
        <p:pic>
          <p:nvPicPr>
            <p:cNvPr id="182" name="object 18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264108" y="6497266"/>
              <a:ext cx="260568" cy="244163"/>
            </a:xfrm>
            <a:prstGeom prst="rect">
              <a:avLst/>
            </a:prstGeom>
          </p:spPr>
        </p:pic>
        <p:sp>
          <p:nvSpPr>
            <p:cNvPr id="183" name="object 183"/>
            <p:cNvSpPr/>
            <p:nvPr/>
          </p:nvSpPr>
          <p:spPr>
            <a:xfrm>
              <a:off x="5427394" y="6782361"/>
              <a:ext cx="307975" cy="215900"/>
            </a:xfrm>
            <a:custGeom>
              <a:avLst/>
              <a:gdLst/>
              <a:ahLst/>
              <a:cxnLst/>
              <a:rect l="l" t="t" r="r" b="b"/>
              <a:pathLst>
                <a:path w="307975" h="215900">
                  <a:moveTo>
                    <a:pt x="307797" y="76187"/>
                  </a:moveTo>
                  <a:lnTo>
                    <a:pt x="207060" y="0"/>
                  </a:lnTo>
                  <a:lnTo>
                    <a:pt x="207060" y="76187"/>
                  </a:lnTo>
                  <a:lnTo>
                    <a:pt x="205206" y="76187"/>
                  </a:lnTo>
                  <a:lnTo>
                    <a:pt x="104457" y="0"/>
                  </a:lnTo>
                  <a:lnTo>
                    <a:pt x="104457" y="76187"/>
                  </a:lnTo>
                  <a:lnTo>
                    <a:pt x="102603" y="76187"/>
                  </a:lnTo>
                  <a:lnTo>
                    <a:pt x="1866" y="0"/>
                  </a:lnTo>
                  <a:lnTo>
                    <a:pt x="0" y="76187"/>
                  </a:lnTo>
                  <a:lnTo>
                    <a:pt x="393" y="215392"/>
                  </a:lnTo>
                  <a:lnTo>
                    <a:pt x="307797" y="215392"/>
                  </a:lnTo>
                  <a:lnTo>
                    <a:pt x="307797" y="76187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345481" y="6727367"/>
              <a:ext cx="100330" cy="270510"/>
            </a:xfrm>
            <a:custGeom>
              <a:avLst/>
              <a:gdLst/>
              <a:ahLst/>
              <a:cxnLst/>
              <a:rect l="l" t="t" r="r" b="b"/>
              <a:pathLst>
                <a:path w="100329" h="270509">
                  <a:moveTo>
                    <a:pt x="99834" y="270395"/>
                  </a:moveTo>
                  <a:lnTo>
                    <a:pt x="81305" y="0"/>
                  </a:lnTo>
                  <a:lnTo>
                    <a:pt x="69011" y="0"/>
                  </a:lnTo>
                  <a:lnTo>
                    <a:pt x="53225" y="0"/>
                  </a:lnTo>
                  <a:lnTo>
                    <a:pt x="18529" y="0"/>
                  </a:lnTo>
                  <a:lnTo>
                    <a:pt x="0" y="270395"/>
                  </a:lnTo>
                  <a:lnTo>
                    <a:pt x="99834" y="2703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345483" y="6727363"/>
              <a:ext cx="100330" cy="270510"/>
            </a:xfrm>
            <a:custGeom>
              <a:avLst/>
              <a:gdLst/>
              <a:ahLst/>
              <a:cxnLst/>
              <a:rect l="l" t="t" r="r" b="b"/>
              <a:pathLst>
                <a:path w="100329" h="270509">
                  <a:moveTo>
                    <a:pt x="0" y="270395"/>
                  </a:moveTo>
                  <a:lnTo>
                    <a:pt x="99834" y="270395"/>
                  </a:lnTo>
                  <a:lnTo>
                    <a:pt x="81305" y="0"/>
                  </a:lnTo>
                  <a:lnTo>
                    <a:pt x="18529" y="0"/>
                  </a:lnTo>
                  <a:lnTo>
                    <a:pt x="0" y="270395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299167" y="6997632"/>
              <a:ext cx="501650" cy="0"/>
            </a:xfrm>
            <a:custGeom>
              <a:avLst/>
              <a:gdLst/>
              <a:ahLst/>
              <a:cxnLst/>
              <a:rect l="l" t="t" r="r" b="b"/>
              <a:pathLst>
                <a:path w="501650">
                  <a:moveTo>
                    <a:pt x="0" y="0"/>
                  </a:moveTo>
                  <a:lnTo>
                    <a:pt x="50112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364061" y="6704799"/>
              <a:ext cx="62865" cy="22860"/>
            </a:xfrm>
            <a:custGeom>
              <a:avLst/>
              <a:gdLst/>
              <a:ahLst/>
              <a:cxnLst/>
              <a:rect l="l" t="t" r="r" b="b"/>
              <a:pathLst>
                <a:path w="62864" h="22859">
                  <a:moveTo>
                    <a:pt x="62801" y="0"/>
                  </a:moveTo>
                  <a:lnTo>
                    <a:pt x="50800" y="0"/>
                  </a:lnTo>
                  <a:lnTo>
                    <a:pt x="34569" y="0"/>
                  </a:lnTo>
                  <a:lnTo>
                    <a:pt x="0" y="0"/>
                  </a:lnTo>
                  <a:lnTo>
                    <a:pt x="0" y="22567"/>
                  </a:lnTo>
                  <a:lnTo>
                    <a:pt x="34569" y="22567"/>
                  </a:lnTo>
                  <a:lnTo>
                    <a:pt x="50800" y="22567"/>
                  </a:lnTo>
                  <a:lnTo>
                    <a:pt x="62801" y="22567"/>
                  </a:lnTo>
                  <a:lnTo>
                    <a:pt x="628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364060" y="6704799"/>
              <a:ext cx="62865" cy="22860"/>
            </a:xfrm>
            <a:custGeom>
              <a:avLst/>
              <a:gdLst/>
              <a:ahLst/>
              <a:cxnLst/>
              <a:rect l="l" t="t" r="r" b="b"/>
              <a:pathLst>
                <a:path w="62864" h="22859">
                  <a:moveTo>
                    <a:pt x="0" y="0"/>
                  </a:moveTo>
                  <a:lnTo>
                    <a:pt x="62801" y="0"/>
                  </a:lnTo>
                  <a:lnTo>
                    <a:pt x="62801" y="22567"/>
                  </a:lnTo>
                  <a:lnTo>
                    <a:pt x="0" y="22567"/>
                  </a:lnTo>
                  <a:lnTo>
                    <a:pt x="0" y="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666600" y="6900176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666600" y="6900176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462371" y="6900176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462371" y="6900176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530443" y="6900176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530443" y="6900176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598528" y="6900176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598528" y="6900176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385576" y="6767448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32956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387323" y="6944168"/>
              <a:ext cx="45085" cy="0"/>
            </a:xfrm>
            <a:custGeom>
              <a:avLst/>
              <a:gdLst/>
              <a:ahLst/>
              <a:cxnLst/>
              <a:rect l="l" t="t" r="r" b="b"/>
              <a:pathLst>
                <a:path w="45085">
                  <a:moveTo>
                    <a:pt x="44932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390282" y="6917087"/>
              <a:ext cx="41275" cy="0"/>
            </a:xfrm>
            <a:custGeom>
              <a:avLst/>
              <a:gdLst/>
              <a:ahLst/>
              <a:cxnLst/>
              <a:rect l="l" t="t" r="r" b="b"/>
              <a:pathLst>
                <a:path w="41275">
                  <a:moveTo>
                    <a:pt x="40932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0" name="object 200"/>
          <p:cNvGrpSpPr/>
          <p:nvPr/>
        </p:nvGrpSpPr>
        <p:grpSpPr>
          <a:xfrm>
            <a:off x="5286283" y="3051006"/>
            <a:ext cx="508000" cy="492125"/>
            <a:chOff x="5286283" y="3051006"/>
            <a:chExt cx="508000" cy="492125"/>
          </a:xfrm>
        </p:grpSpPr>
        <p:sp>
          <p:nvSpPr>
            <p:cNvPr id="201" name="object 201"/>
            <p:cNvSpPr/>
            <p:nvPr/>
          </p:nvSpPr>
          <p:spPr>
            <a:xfrm>
              <a:off x="5699267" y="3192324"/>
              <a:ext cx="72390" cy="85090"/>
            </a:xfrm>
            <a:custGeom>
              <a:avLst/>
              <a:gdLst/>
              <a:ahLst/>
              <a:cxnLst/>
              <a:rect l="l" t="t" r="r" b="b"/>
              <a:pathLst>
                <a:path w="72389" h="85089">
                  <a:moveTo>
                    <a:pt x="0" y="84886"/>
                  </a:moveTo>
                  <a:lnTo>
                    <a:pt x="72110" y="84886"/>
                  </a:lnTo>
                  <a:lnTo>
                    <a:pt x="72110" y="0"/>
                  </a:lnTo>
                </a:path>
              </a:pathLst>
            </a:custGeom>
            <a:ln w="449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323842" y="3192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386543" y="3192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449242" y="3192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511942" y="3192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7" y="2432"/>
                  </a:lnTo>
                  <a:lnTo>
                    <a:pt x="52858" y="9066"/>
                  </a:lnTo>
                  <a:lnTo>
                    <a:pt x="59492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2" y="324030"/>
                  </a:lnTo>
                  <a:lnTo>
                    <a:pt x="52858" y="333871"/>
                  </a:lnTo>
                  <a:lnTo>
                    <a:pt x="43017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574643" y="3192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637344" y="3192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0"/>
                  </a:moveTo>
                  <a:lnTo>
                    <a:pt x="18913" y="2432"/>
                  </a:lnTo>
                  <a:lnTo>
                    <a:pt x="9070" y="9066"/>
                  </a:lnTo>
                  <a:lnTo>
                    <a:pt x="2434" y="18907"/>
                  </a:lnTo>
                  <a:lnTo>
                    <a:pt x="0" y="30962"/>
                  </a:lnTo>
                  <a:lnTo>
                    <a:pt x="0" y="311975"/>
                  </a:lnTo>
                  <a:lnTo>
                    <a:pt x="2434" y="324030"/>
                  </a:lnTo>
                  <a:lnTo>
                    <a:pt x="9070" y="333871"/>
                  </a:lnTo>
                  <a:lnTo>
                    <a:pt x="18913" y="340505"/>
                  </a:lnTo>
                  <a:lnTo>
                    <a:pt x="30962" y="342938"/>
                  </a:lnTo>
                  <a:lnTo>
                    <a:pt x="43012" y="340505"/>
                  </a:lnTo>
                  <a:lnTo>
                    <a:pt x="52854" y="333871"/>
                  </a:lnTo>
                  <a:lnTo>
                    <a:pt x="59491" y="324030"/>
                  </a:lnTo>
                  <a:lnTo>
                    <a:pt x="61925" y="311975"/>
                  </a:lnTo>
                  <a:lnTo>
                    <a:pt x="61925" y="30962"/>
                  </a:lnTo>
                  <a:lnTo>
                    <a:pt x="59491" y="18907"/>
                  </a:lnTo>
                  <a:lnTo>
                    <a:pt x="52854" y="9066"/>
                  </a:lnTo>
                  <a:lnTo>
                    <a:pt x="43012" y="2432"/>
                  </a:lnTo>
                  <a:lnTo>
                    <a:pt x="309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637344" y="3192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9" name="object 20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415923" y="3051006"/>
              <a:ext cx="181268" cy="124574"/>
            </a:xfrm>
            <a:prstGeom prst="rect">
              <a:avLst/>
            </a:prstGeom>
          </p:spPr>
        </p:pic>
        <p:sp>
          <p:nvSpPr>
            <p:cNvPr id="210" name="object 210"/>
            <p:cNvSpPr/>
            <p:nvPr/>
          </p:nvSpPr>
          <p:spPr>
            <a:xfrm>
              <a:off x="5286283" y="3262368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55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298744" y="3243300"/>
              <a:ext cx="25400" cy="38735"/>
            </a:xfrm>
            <a:custGeom>
              <a:avLst/>
              <a:gdLst/>
              <a:ahLst/>
              <a:cxnLst/>
              <a:rect l="l" t="t" r="r" b="b"/>
              <a:pathLst>
                <a:path w="25400" h="38735">
                  <a:moveTo>
                    <a:pt x="25095" y="38138"/>
                  </a:moveTo>
                  <a:lnTo>
                    <a:pt x="0" y="38138"/>
                  </a:lnTo>
                  <a:lnTo>
                    <a:pt x="0" y="0"/>
                  </a:lnTo>
                  <a:lnTo>
                    <a:pt x="25095" y="0"/>
                  </a:lnTo>
                  <a:lnTo>
                    <a:pt x="25095" y="381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2" name="object 21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660461" y="4806225"/>
            <a:ext cx="66080" cy="65907"/>
          </a:xfrm>
          <a:prstGeom prst="rect">
            <a:avLst/>
          </a:prstGeom>
        </p:spPr>
      </p:pic>
      <p:pic>
        <p:nvPicPr>
          <p:cNvPr id="213" name="object 21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656593" y="5183304"/>
            <a:ext cx="66086" cy="65907"/>
          </a:xfrm>
          <a:prstGeom prst="rect">
            <a:avLst/>
          </a:prstGeom>
        </p:spPr>
      </p:pic>
      <p:pic>
        <p:nvPicPr>
          <p:cNvPr id="214" name="object 21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349605" y="5183304"/>
            <a:ext cx="66086" cy="65907"/>
          </a:xfrm>
          <a:prstGeom prst="rect">
            <a:avLst/>
          </a:prstGeom>
        </p:spPr>
      </p:pic>
      <p:grpSp>
        <p:nvGrpSpPr>
          <p:cNvPr id="215" name="object 215"/>
          <p:cNvGrpSpPr/>
          <p:nvPr/>
        </p:nvGrpSpPr>
        <p:grpSpPr>
          <a:xfrm>
            <a:off x="5345742" y="4799691"/>
            <a:ext cx="377825" cy="451484"/>
            <a:chOff x="5345742" y="4799691"/>
            <a:chExt cx="377825" cy="451484"/>
          </a:xfrm>
        </p:grpSpPr>
        <p:pic>
          <p:nvPicPr>
            <p:cNvPr id="216" name="object 21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45742" y="4806225"/>
              <a:ext cx="66080" cy="65907"/>
            </a:xfrm>
            <a:prstGeom prst="rect">
              <a:avLst/>
            </a:prstGeom>
          </p:spPr>
        </p:pic>
        <p:sp>
          <p:nvSpPr>
            <p:cNvPr id="217" name="object 217"/>
            <p:cNvSpPr/>
            <p:nvPr/>
          </p:nvSpPr>
          <p:spPr>
            <a:xfrm>
              <a:off x="5358282" y="4865184"/>
              <a:ext cx="21590" cy="327025"/>
            </a:xfrm>
            <a:custGeom>
              <a:avLst/>
              <a:gdLst/>
              <a:ahLst/>
              <a:cxnLst/>
              <a:rect l="l" t="t" r="r" b="b"/>
              <a:pathLst>
                <a:path w="21589" h="327025">
                  <a:moveTo>
                    <a:pt x="20764" y="0"/>
                  </a:moveTo>
                  <a:lnTo>
                    <a:pt x="14433" y="32489"/>
                  </a:lnTo>
                  <a:lnTo>
                    <a:pt x="7639" y="73513"/>
                  </a:lnTo>
                  <a:lnTo>
                    <a:pt x="2215" y="117843"/>
                  </a:lnTo>
                  <a:lnTo>
                    <a:pt x="0" y="160248"/>
                  </a:lnTo>
                  <a:lnTo>
                    <a:pt x="2361" y="204463"/>
                  </a:lnTo>
                  <a:lnTo>
                    <a:pt x="8089" y="250928"/>
                  </a:lnTo>
                  <a:lnTo>
                    <a:pt x="15151" y="293613"/>
                  </a:lnTo>
                  <a:lnTo>
                    <a:pt x="21513" y="326491"/>
                  </a:lnTo>
                  <a:lnTo>
                    <a:pt x="207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358282" y="4865184"/>
              <a:ext cx="21590" cy="327025"/>
            </a:xfrm>
            <a:custGeom>
              <a:avLst/>
              <a:gdLst/>
              <a:ahLst/>
              <a:cxnLst/>
              <a:rect l="l" t="t" r="r" b="b"/>
              <a:pathLst>
                <a:path w="21589" h="327025">
                  <a:moveTo>
                    <a:pt x="21513" y="326491"/>
                  </a:moveTo>
                  <a:lnTo>
                    <a:pt x="15151" y="293613"/>
                  </a:lnTo>
                  <a:lnTo>
                    <a:pt x="8089" y="250928"/>
                  </a:lnTo>
                  <a:lnTo>
                    <a:pt x="2361" y="204463"/>
                  </a:lnTo>
                  <a:lnTo>
                    <a:pt x="0" y="160248"/>
                  </a:lnTo>
                  <a:lnTo>
                    <a:pt x="2215" y="117843"/>
                  </a:lnTo>
                  <a:lnTo>
                    <a:pt x="7639" y="73513"/>
                  </a:lnTo>
                  <a:lnTo>
                    <a:pt x="14433" y="32489"/>
                  </a:lnTo>
                  <a:lnTo>
                    <a:pt x="20764" y="0"/>
                  </a:lnTo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403941" y="5218047"/>
              <a:ext cx="259715" cy="25400"/>
            </a:xfrm>
            <a:custGeom>
              <a:avLst/>
              <a:gdLst/>
              <a:ahLst/>
              <a:cxnLst/>
              <a:rect l="l" t="t" r="r" b="b"/>
              <a:pathLst>
                <a:path w="259714" h="25400">
                  <a:moveTo>
                    <a:pt x="0" y="0"/>
                  </a:moveTo>
                  <a:lnTo>
                    <a:pt x="24236" y="8124"/>
                  </a:lnTo>
                  <a:lnTo>
                    <a:pt x="55421" y="16338"/>
                  </a:lnTo>
                  <a:lnTo>
                    <a:pt x="91698" y="22695"/>
                  </a:lnTo>
                  <a:lnTo>
                    <a:pt x="131216" y="25247"/>
                  </a:lnTo>
                  <a:lnTo>
                    <a:pt x="169339" y="22866"/>
                  </a:lnTo>
                  <a:lnTo>
                    <a:pt x="204517" y="16886"/>
                  </a:lnTo>
                  <a:lnTo>
                    <a:pt x="235090" y="9050"/>
                  </a:lnTo>
                  <a:lnTo>
                    <a:pt x="259397" y="1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5403941" y="5218047"/>
              <a:ext cx="259715" cy="25400"/>
            </a:xfrm>
            <a:custGeom>
              <a:avLst/>
              <a:gdLst/>
              <a:ahLst/>
              <a:cxnLst/>
              <a:rect l="l" t="t" r="r" b="b"/>
              <a:pathLst>
                <a:path w="259714" h="25400">
                  <a:moveTo>
                    <a:pt x="259397" y="1104"/>
                  </a:moveTo>
                  <a:lnTo>
                    <a:pt x="235090" y="9050"/>
                  </a:lnTo>
                  <a:lnTo>
                    <a:pt x="204517" y="16886"/>
                  </a:lnTo>
                  <a:lnTo>
                    <a:pt x="169339" y="22866"/>
                  </a:lnTo>
                  <a:lnTo>
                    <a:pt x="131216" y="25247"/>
                  </a:lnTo>
                  <a:lnTo>
                    <a:pt x="91698" y="22695"/>
                  </a:lnTo>
                  <a:lnTo>
                    <a:pt x="55421" y="16338"/>
                  </a:lnTo>
                  <a:lnTo>
                    <a:pt x="24236" y="8124"/>
                  </a:ln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690896" y="4862607"/>
              <a:ext cx="24765" cy="329565"/>
            </a:xfrm>
            <a:custGeom>
              <a:avLst/>
              <a:gdLst/>
              <a:ahLst/>
              <a:cxnLst/>
              <a:rect l="l" t="t" r="r" b="b"/>
              <a:pathLst>
                <a:path w="24764" h="329564">
                  <a:moveTo>
                    <a:pt x="0" y="0"/>
                  </a:moveTo>
                  <a:lnTo>
                    <a:pt x="1371" y="329069"/>
                  </a:lnTo>
                  <a:lnTo>
                    <a:pt x="8525" y="302108"/>
                  </a:lnTo>
                  <a:lnTo>
                    <a:pt x="16090" y="266626"/>
                  </a:lnTo>
                  <a:lnTo>
                    <a:pt x="22084" y="225521"/>
                  </a:lnTo>
                  <a:lnTo>
                    <a:pt x="24523" y="181686"/>
                  </a:lnTo>
                  <a:lnTo>
                    <a:pt x="21820" y="132143"/>
                  </a:lnTo>
                  <a:lnTo>
                    <a:pt x="15271" y="81179"/>
                  </a:lnTo>
                  <a:lnTo>
                    <a:pt x="7217" y="350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5690896" y="4862607"/>
              <a:ext cx="24765" cy="329565"/>
            </a:xfrm>
            <a:custGeom>
              <a:avLst/>
              <a:gdLst/>
              <a:ahLst/>
              <a:cxnLst/>
              <a:rect l="l" t="t" r="r" b="b"/>
              <a:pathLst>
                <a:path w="24764" h="329564">
                  <a:moveTo>
                    <a:pt x="0" y="0"/>
                  </a:moveTo>
                  <a:lnTo>
                    <a:pt x="7217" y="35048"/>
                  </a:lnTo>
                  <a:lnTo>
                    <a:pt x="15271" y="81179"/>
                  </a:lnTo>
                  <a:lnTo>
                    <a:pt x="21820" y="132143"/>
                  </a:lnTo>
                  <a:lnTo>
                    <a:pt x="24523" y="181686"/>
                  </a:lnTo>
                  <a:lnTo>
                    <a:pt x="22084" y="225521"/>
                  </a:lnTo>
                  <a:lnTo>
                    <a:pt x="16090" y="266626"/>
                  </a:lnTo>
                  <a:lnTo>
                    <a:pt x="8525" y="302108"/>
                  </a:lnTo>
                  <a:lnTo>
                    <a:pt x="1371" y="329069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5404546" y="4807565"/>
              <a:ext cx="267970" cy="31115"/>
            </a:xfrm>
            <a:custGeom>
              <a:avLst/>
              <a:gdLst/>
              <a:ahLst/>
              <a:cxnLst/>
              <a:rect l="l" t="t" r="r" b="b"/>
              <a:pathLst>
                <a:path w="267970" h="31114">
                  <a:moveTo>
                    <a:pt x="130606" y="0"/>
                  </a:moveTo>
                  <a:lnTo>
                    <a:pt x="95170" y="2917"/>
                  </a:lnTo>
                  <a:lnTo>
                    <a:pt x="59335" y="10139"/>
                  </a:lnTo>
                  <a:lnTo>
                    <a:pt x="26484" y="19368"/>
                  </a:lnTo>
                  <a:lnTo>
                    <a:pt x="0" y="28308"/>
                  </a:lnTo>
                  <a:lnTo>
                    <a:pt x="267601" y="30657"/>
                  </a:lnTo>
                  <a:lnTo>
                    <a:pt x="241572" y="21554"/>
                  </a:lnTo>
                  <a:lnTo>
                    <a:pt x="207243" y="11495"/>
                  </a:lnTo>
                  <a:lnTo>
                    <a:pt x="168844" y="3352"/>
                  </a:lnTo>
                  <a:lnTo>
                    <a:pt x="1306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5404546" y="4807565"/>
              <a:ext cx="267970" cy="31115"/>
            </a:xfrm>
            <a:custGeom>
              <a:avLst/>
              <a:gdLst/>
              <a:ahLst/>
              <a:cxnLst/>
              <a:rect l="l" t="t" r="r" b="b"/>
              <a:pathLst>
                <a:path w="267970" h="31114">
                  <a:moveTo>
                    <a:pt x="0" y="28308"/>
                  </a:moveTo>
                  <a:lnTo>
                    <a:pt x="26484" y="19368"/>
                  </a:lnTo>
                  <a:lnTo>
                    <a:pt x="59335" y="10139"/>
                  </a:lnTo>
                  <a:lnTo>
                    <a:pt x="95170" y="2917"/>
                  </a:lnTo>
                  <a:lnTo>
                    <a:pt x="130606" y="0"/>
                  </a:lnTo>
                  <a:lnTo>
                    <a:pt x="168844" y="3352"/>
                  </a:lnTo>
                  <a:lnTo>
                    <a:pt x="207243" y="11495"/>
                  </a:lnTo>
                  <a:lnTo>
                    <a:pt x="241572" y="21554"/>
                  </a:lnTo>
                  <a:lnTo>
                    <a:pt x="267601" y="30657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416425" y="4900100"/>
              <a:ext cx="247650" cy="247650"/>
            </a:xfrm>
            <a:custGeom>
              <a:avLst/>
              <a:gdLst/>
              <a:ahLst/>
              <a:cxnLst/>
              <a:rect l="l" t="t" r="r" b="b"/>
              <a:pathLst>
                <a:path w="247650" h="247650">
                  <a:moveTo>
                    <a:pt x="247548" y="123774"/>
                  </a:moveTo>
                  <a:lnTo>
                    <a:pt x="237822" y="171955"/>
                  </a:lnTo>
                  <a:lnTo>
                    <a:pt x="211297" y="211297"/>
                  </a:lnTo>
                  <a:lnTo>
                    <a:pt x="171955" y="237822"/>
                  </a:lnTo>
                  <a:lnTo>
                    <a:pt x="123774" y="247548"/>
                  </a:lnTo>
                  <a:lnTo>
                    <a:pt x="75593" y="237822"/>
                  </a:lnTo>
                  <a:lnTo>
                    <a:pt x="36250" y="211297"/>
                  </a:lnTo>
                  <a:lnTo>
                    <a:pt x="9726" y="171955"/>
                  </a:lnTo>
                  <a:lnTo>
                    <a:pt x="0" y="123774"/>
                  </a:lnTo>
                  <a:lnTo>
                    <a:pt x="9726" y="75593"/>
                  </a:lnTo>
                  <a:lnTo>
                    <a:pt x="36250" y="36250"/>
                  </a:lnTo>
                  <a:lnTo>
                    <a:pt x="75593" y="9726"/>
                  </a:lnTo>
                  <a:lnTo>
                    <a:pt x="123774" y="0"/>
                  </a:lnTo>
                  <a:lnTo>
                    <a:pt x="171955" y="9726"/>
                  </a:lnTo>
                  <a:lnTo>
                    <a:pt x="211297" y="36250"/>
                  </a:lnTo>
                  <a:lnTo>
                    <a:pt x="237822" y="75593"/>
                  </a:lnTo>
                  <a:lnTo>
                    <a:pt x="247548" y="123774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6" name="object 2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442606" y="4951846"/>
              <a:ext cx="194094" cy="155969"/>
            </a:xfrm>
            <a:prstGeom prst="rect">
              <a:avLst/>
            </a:prstGeom>
          </p:spPr>
        </p:pic>
        <p:sp>
          <p:nvSpPr>
            <p:cNvPr id="227" name="object 227"/>
            <p:cNvSpPr/>
            <p:nvPr/>
          </p:nvSpPr>
          <p:spPr>
            <a:xfrm>
              <a:off x="5406966" y="4841118"/>
              <a:ext cx="256540" cy="31115"/>
            </a:xfrm>
            <a:custGeom>
              <a:avLst/>
              <a:gdLst/>
              <a:ahLst/>
              <a:cxnLst/>
              <a:rect l="l" t="t" r="r" b="b"/>
              <a:pathLst>
                <a:path w="256539" h="31114">
                  <a:moveTo>
                    <a:pt x="128181" y="0"/>
                  </a:moveTo>
                  <a:lnTo>
                    <a:pt x="95081" y="480"/>
                  </a:lnTo>
                  <a:lnTo>
                    <a:pt x="70696" y="3843"/>
                  </a:lnTo>
                  <a:lnTo>
                    <a:pt x="43007" y="12971"/>
                  </a:lnTo>
                  <a:lnTo>
                    <a:pt x="0" y="30746"/>
                  </a:lnTo>
                  <a:lnTo>
                    <a:pt x="256374" y="30746"/>
                  </a:lnTo>
                  <a:lnTo>
                    <a:pt x="244120" y="25942"/>
                  </a:lnTo>
                  <a:lnTo>
                    <a:pt x="213013" y="15373"/>
                  </a:lnTo>
                  <a:lnTo>
                    <a:pt x="171539" y="4804"/>
                  </a:lnTo>
                  <a:lnTo>
                    <a:pt x="1281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406966" y="4841118"/>
              <a:ext cx="256540" cy="31115"/>
            </a:xfrm>
            <a:custGeom>
              <a:avLst/>
              <a:gdLst/>
              <a:ahLst/>
              <a:cxnLst/>
              <a:rect l="l" t="t" r="r" b="b"/>
              <a:pathLst>
                <a:path w="256539" h="31114">
                  <a:moveTo>
                    <a:pt x="0" y="30746"/>
                  </a:moveTo>
                  <a:lnTo>
                    <a:pt x="43007" y="12971"/>
                  </a:lnTo>
                  <a:lnTo>
                    <a:pt x="70696" y="3843"/>
                  </a:lnTo>
                  <a:lnTo>
                    <a:pt x="95081" y="480"/>
                  </a:lnTo>
                  <a:lnTo>
                    <a:pt x="128181" y="0"/>
                  </a:lnTo>
                  <a:lnTo>
                    <a:pt x="171539" y="4804"/>
                  </a:lnTo>
                  <a:lnTo>
                    <a:pt x="213013" y="15373"/>
                  </a:lnTo>
                  <a:lnTo>
                    <a:pt x="244120" y="25942"/>
                  </a:lnTo>
                  <a:lnTo>
                    <a:pt x="256374" y="3074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406961" y="5181560"/>
              <a:ext cx="256540" cy="28575"/>
            </a:xfrm>
            <a:custGeom>
              <a:avLst/>
              <a:gdLst/>
              <a:ahLst/>
              <a:cxnLst/>
              <a:rect l="l" t="t" r="r" b="b"/>
              <a:pathLst>
                <a:path w="256539" h="28575">
                  <a:moveTo>
                    <a:pt x="256374" y="0"/>
                  </a:moveTo>
                  <a:lnTo>
                    <a:pt x="0" y="0"/>
                  </a:lnTo>
                  <a:lnTo>
                    <a:pt x="10538" y="4421"/>
                  </a:lnTo>
                  <a:lnTo>
                    <a:pt x="38784" y="14147"/>
                  </a:lnTo>
                  <a:lnTo>
                    <a:pt x="79686" y="23874"/>
                  </a:lnTo>
                  <a:lnTo>
                    <a:pt x="128193" y="28295"/>
                  </a:lnTo>
                  <a:lnTo>
                    <a:pt x="168158" y="27853"/>
                  </a:lnTo>
                  <a:lnTo>
                    <a:pt x="194832" y="24758"/>
                  </a:lnTo>
                  <a:lnTo>
                    <a:pt x="220232" y="16358"/>
                  </a:lnTo>
                  <a:lnTo>
                    <a:pt x="256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406961" y="5181560"/>
              <a:ext cx="256540" cy="28575"/>
            </a:xfrm>
            <a:custGeom>
              <a:avLst/>
              <a:gdLst/>
              <a:ahLst/>
              <a:cxnLst/>
              <a:rect l="l" t="t" r="r" b="b"/>
              <a:pathLst>
                <a:path w="256539" h="28575">
                  <a:moveTo>
                    <a:pt x="256374" y="0"/>
                  </a:moveTo>
                  <a:lnTo>
                    <a:pt x="220232" y="16358"/>
                  </a:lnTo>
                  <a:lnTo>
                    <a:pt x="194832" y="24758"/>
                  </a:lnTo>
                  <a:lnTo>
                    <a:pt x="168158" y="27853"/>
                  </a:lnTo>
                  <a:lnTo>
                    <a:pt x="128193" y="28295"/>
                  </a:lnTo>
                  <a:lnTo>
                    <a:pt x="79686" y="23874"/>
                  </a:lnTo>
                  <a:lnTo>
                    <a:pt x="38784" y="14147"/>
                  </a:lnTo>
                  <a:lnTo>
                    <a:pt x="10538" y="4421"/>
                  </a:ln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1" name="object 231"/>
          <p:cNvGrpSpPr/>
          <p:nvPr/>
        </p:nvGrpSpPr>
        <p:grpSpPr>
          <a:xfrm>
            <a:off x="5320235" y="5697157"/>
            <a:ext cx="426720" cy="474980"/>
            <a:chOff x="5320235" y="5697157"/>
            <a:chExt cx="426720" cy="474980"/>
          </a:xfrm>
        </p:grpSpPr>
        <p:sp>
          <p:nvSpPr>
            <p:cNvPr id="232" name="object 232"/>
            <p:cNvSpPr/>
            <p:nvPr/>
          </p:nvSpPr>
          <p:spPr>
            <a:xfrm>
              <a:off x="5531643" y="5805577"/>
              <a:ext cx="207645" cy="312420"/>
            </a:xfrm>
            <a:custGeom>
              <a:avLst/>
              <a:gdLst/>
              <a:ahLst/>
              <a:cxnLst/>
              <a:rect l="l" t="t" r="r" b="b"/>
              <a:pathLst>
                <a:path w="207645" h="312420">
                  <a:moveTo>
                    <a:pt x="149110" y="270256"/>
                  </a:moveTo>
                  <a:lnTo>
                    <a:pt x="132024" y="287749"/>
                  </a:lnTo>
                  <a:lnTo>
                    <a:pt x="117490" y="300999"/>
                  </a:lnTo>
                  <a:lnTo>
                    <a:pt x="107391" y="309396"/>
                  </a:lnTo>
                  <a:lnTo>
                    <a:pt x="103606" y="312331"/>
                  </a:lnTo>
                  <a:lnTo>
                    <a:pt x="43709" y="266622"/>
                  </a:lnTo>
                  <a:lnTo>
                    <a:pt x="12950" y="234408"/>
                  </a:lnTo>
                  <a:lnTo>
                    <a:pt x="1618" y="200411"/>
                  </a:lnTo>
                  <a:lnTo>
                    <a:pt x="0" y="149352"/>
                  </a:lnTo>
                  <a:lnTo>
                    <a:pt x="16188" y="89630"/>
                  </a:lnTo>
                  <a:lnTo>
                    <a:pt x="51803" y="42333"/>
                  </a:lnTo>
                  <a:lnTo>
                    <a:pt x="87418" y="11207"/>
                  </a:lnTo>
                  <a:lnTo>
                    <a:pt x="103606" y="0"/>
                  </a:lnTo>
                  <a:lnTo>
                    <a:pt x="163489" y="37830"/>
                  </a:lnTo>
                  <a:lnTo>
                    <a:pt x="194240" y="65998"/>
                  </a:lnTo>
                  <a:lnTo>
                    <a:pt x="205569" y="98505"/>
                  </a:lnTo>
                  <a:lnTo>
                    <a:pt x="207187" y="149352"/>
                  </a:lnTo>
                  <a:lnTo>
                    <a:pt x="204212" y="175211"/>
                  </a:lnTo>
                  <a:lnTo>
                    <a:pt x="196148" y="200064"/>
                  </a:lnTo>
                  <a:lnTo>
                    <a:pt x="184288" y="223491"/>
                  </a:lnTo>
                  <a:lnTo>
                    <a:pt x="169925" y="245071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5635243" y="5903023"/>
              <a:ext cx="0" cy="260350"/>
            </a:xfrm>
            <a:custGeom>
              <a:avLst/>
              <a:gdLst/>
              <a:ahLst/>
              <a:cxnLst/>
              <a:rect l="l" t="t" r="r" b="b"/>
              <a:pathLst>
                <a:path h="260350">
                  <a:moveTo>
                    <a:pt x="0" y="0"/>
                  </a:moveTo>
                  <a:lnTo>
                    <a:pt x="0" y="25993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5328109" y="5705031"/>
              <a:ext cx="273685" cy="412750"/>
            </a:xfrm>
            <a:custGeom>
              <a:avLst/>
              <a:gdLst/>
              <a:ahLst/>
              <a:cxnLst/>
              <a:rect l="l" t="t" r="r" b="b"/>
              <a:pathLst>
                <a:path w="273685" h="412750">
                  <a:moveTo>
                    <a:pt x="136702" y="0"/>
                  </a:moveTo>
                  <a:lnTo>
                    <a:pt x="99192" y="32441"/>
                  </a:lnTo>
                  <a:lnTo>
                    <a:pt x="49187" y="88760"/>
                  </a:lnTo>
                  <a:lnTo>
                    <a:pt x="14573" y="148156"/>
                  </a:lnTo>
                  <a:lnTo>
                    <a:pt x="0" y="215087"/>
                  </a:lnTo>
                  <a:lnTo>
                    <a:pt x="2135" y="282188"/>
                  </a:lnTo>
                  <a:lnTo>
                    <a:pt x="17087" y="325085"/>
                  </a:lnTo>
                  <a:lnTo>
                    <a:pt x="57671" y="362252"/>
                  </a:lnTo>
                  <a:lnTo>
                    <a:pt x="136702" y="412165"/>
                  </a:lnTo>
                  <a:lnTo>
                    <a:pt x="158064" y="397377"/>
                  </a:lnTo>
                  <a:lnTo>
                    <a:pt x="205060" y="356308"/>
                  </a:lnTo>
                  <a:lnTo>
                    <a:pt x="252056" y="293897"/>
                  </a:lnTo>
                  <a:lnTo>
                    <a:pt x="273418" y="215087"/>
                  </a:lnTo>
                  <a:lnTo>
                    <a:pt x="271282" y="147704"/>
                  </a:lnTo>
                  <a:lnTo>
                    <a:pt x="256328" y="102838"/>
                  </a:lnTo>
                  <a:lnTo>
                    <a:pt x="215741" y="60325"/>
                  </a:lnTo>
                  <a:lnTo>
                    <a:pt x="136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5328109" y="5705031"/>
              <a:ext cx="273685" cy="412750"/>
            </a:xfrm>
            <a:custGeom>
              <a:avLst/>
              <a:gdLst/>
              <a:ahLst/>
              <a:cxnLst/>
              <a:rect l="l" t="t" r="r" b="b"/>
              <a:pathLst>
                <a:path w="273685" h="412750">
                  <a:moveTo>
                    <a:pt x="76644" y="55524"/>
                  </a:moveTo>
                  <a:lnTo>
                    <a:pt x="99192" y="32441"/>
                  </a:lnTo>
                  <a:lnTo>
                    <a:pt x="118375" y="14955"/>
                  </a:lnTo>
                  <a:lnTo>
                    <a:pt x="131706" y="3873"/>
                  </a:lnTo>
                  <a:lnTo>
                    <a:pt x="136702" y="0"/>
                  </a:lnTo>
                  <a:lnTo>
                    <a:pt x="215741" y="60325"/>
                  </a:lnTo>
                  <a:lnTo>
                    <a:pt x="256328" y="102838"/>
                  </a:lnTo>
                  <a:lnTo>
                    <a:pt x="271282" y="147704"/>
                  </a:lnTo>
                  <a:lnTo>
                    <a:pt x="273418" y="215087"/>
                  </a:lnTo>
                  <a:lnTo>
                    <a:pt x="252056" y="293897"/>
                  </a:lnTo>
                  <a:lnTo>
                    <a:pt x="205060" y="356308"/>
                  </a:lnTo>
                  <a:lnTo>
                    <a:pt x="158064" y="397377"/>
                  </a:lnTo>
                  <a:lnTo>
                    <a:pt x="136702" y="412165"/>
                  </a:lnTo>
                  <a:lnTo>
                    <a:pt x="57671" y="362252"/>
                  </a:lnTo>
                  <a:lnTo>
                    <a:pt x="17087" y="325085"/>
                  </a:lnTo>
                  <a:lnTo>
                    <a:pt x="2135" y="282188"/>
                  </a:lnTo>
                  <a:lnTo>
                    <a:pt x="0" y="215087"/>
                  </a:lnTo>
                  <a:lnTo>
                    <a:pt x="3927" y="180955"/>
                  </a:lnTo>
                  <a:lnTo>
                    <a:pt x="14573" y="148156"/>
                  </a:lnTo>
                  <a:lnTo>
                    <a:pt x="30228" y="117241"/>
                  </a:lnTo>
                  <a:lnTo>
                    <a:pt x="49187" y="88760"/>
                  </a:lnTo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5464815" y="5773176"/>
              <a:ext cx="0" cy="391160"/>
            </a:xfrm>
            <a:custGeom>
              <a:avLst/>
              <a:gdLst/>
              <a:ahLst/>
              <a:cxnLst/>
              <a:rect l="l" t="t" r="r" b="b"/>
              <a:pathLst>
                <a:path h="391160">
                  <a:moveTo>
                    <a:pt x="0" y="0"/>
                  </a:moveTo>
                  <a:lnTo>
                    <a:pt x="0" y="390537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7" name="object 23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357935" y="5744833"/>
              <a:ext cx="215266" cy="290445"/>
            </a:xfrm>
            <a:prstGeom prst="rect">
              <a:avLst/>
            </a:prstGeom>
          </p:spPr>
        </p:pic>
        <p:sp>
          <p:nvSpPr>
            <p:cNvPr id="238" name="object 238"/>
            <p:cNvSpPr/>
            <p:nvPr/>
          </p:nvSpPr>
          <p:spPr>
            <a:xfrm>
              <a:off x="5370716" y="6163708"/>
              <a:ext cx="374015" cy="0"/>
            </a:xfrm>
            <a:custGeom>
              <a:avLst/>
              <a:gdLst/>
              <a:ahLst/>
              <a:cxnLst/>
              <a:rect l="l" t="t" r="r" b="b"/>
              <a:pathLst>
                <a:path w="374014">
                  <a:moveTo>
                    <a:pt x="0" y="0"/>
                  </a:moveTo>
                  <a:lnTo>
                    <a:pt x="373468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9" name="object 239"/>
          <p:cNvGrpSpPr/>
          <p:nvPr/>
        </p:nvGrpSpPr>
        <p:grpSpPr>
          <a:xfrm>
            <a:off x="5384562" y="3949725"/>
            <a:ext cx="303530" cy="481330"/>
            <a:chOff x="5384562" y="3949725"/>
            <a:chExt cx="303530" cy="481330"/>
          </a:xfrm>
        </p:grpSpPr>
        <p:sp>
          <p:nvSpPr>
            <p:cNvPr id="240" name="object 240"/>
            <p:cNvSpPr/>
            <p:nvPr/>
          </p:nvSpPr>
          <p:spPr>
            <a:xfrm>
              <a:off x="5458256" y="3957599"/>
              <a:ext cx="156210" cy="34290"/>
            </a:xfrm>
            <a:custGeom>
              <a:avLst/>
              <a:gdLst/>
              <a:ahLst/>
              <a:cxnLst/>
              <a:rect l="l" t="t" r="r" b="b"/>
              <a:pathLst>
                <a:path w="156210" h="34289">
                  <a:moveTo>
                    <a:pt x="155765" y="34239"/>
                  </a:moveTo>
                  <a:lnTo>
                    <a:pt x="0" y="34239"/>
                  </a:lnTo>
                  <a:lnTo>
                    <a:pt x="0" y="0"/>
                  </a:lnTo>
                  <a:lnTo>
                    <a:pt x="155765" y="0"/>
                  </a:lnTo>
                  <a:lnTo>
                    <a:pt x="155765" y="34239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5392436" y="3991848"/>
              <a:ext cx="287655" cy="431165"/>
            </a:xfrm>
            <a:custGeom>
              <a:avLst/>
              <a:gdLst/>
              <a:ahLst/>
              <a:cxnLst/>
              <a:rect l="l" t="t" r="r" b="b"/>
              <a:pathLst>
                <a:path w="287654" h="431164">
                  <a:moveTo>
                    <a:pt x="287413" y="252793"/>
                  </a:moveTo>
                  <a:lnTo>
                    <a:pt x="287413" y="396913"/>
                  </a:lnTo>
                  <a:lnTo>
                    <a:pt x="284732" y="410194"/>
                  </a:lnTo>
                  <a:lnTo>
                    <a:pt x="277418" y="421036"/>
                  </a:lnTo>
                  <a:lnTo>
                    <a:pt x="266571" y="428345"/>
                  </a:lnTo>
                  <a:lnTo>
                    <a:pt x="253288" y="431025"/>
                  </a:lnTo>
                  <a:lnTo>
                    <a:pt x="34112" y="431025"/>
                  </a:lnTo>
                  <a:lnTo>
                    <a:pt x="20836" y="428345"/>
                  </a:lnTo>
                  <a:lnTo>
                    <a:pt x="9993" y="421036"/>
                  </a:lnTo>
                  <a:lnTo>
                    <a:pt x="2681" y="410194"/>
                  </a:lnTo>
                  <a:lnTo>
                    <a:pt x="0" y="396913"/>
                  </a:lnTo>
                  <a:lnTo>
                    <a:pt x="0" y="364731"/>
                  </a:lnTo>
                  <a:lnTo>
                    <a:pt x="0" y="335356"/>
                  </a:lnTo>
                  <a:lnTo>
                    <a:pt x="0" y="32524"/>
                  </a:lnTo>
                  <a:lnTo>
                    <a:pt x="2556" y="19861"/>
                  </a:lnTo>
                  <a:lnTo>
                    <a:pt x="9528" y="9523"/>
                  </a:lnTo>
                  <a:lnTo>
                    <a:pt x="19866" y="2554"/>
                  </a:lnTo>
                  <a:lnTo>
                    <a:pt x="32524" y="0"/>
                  </a:lnTo>
                  <a:lnTo>
                    <a:pt x="254876" y="0"/>
                  </a:lnTo>
                  <a:lnTo>
                    <a:pt x="267541" y="2554"/>
                  </a:lnTo>
                  <a:lnTo>
                    <a:pt x="277883" y="9523"/>
                  </a:lnTo>
                  <a:lnTo>
                    <a:pt x="284856" y="19861"/>
                  </a:lnTo>
                  <a:lnTo>
                    <a:pt x="287413" y="32524"/>
                  </a:lnTo>
                  <a:lnTo>
                    <a:pt x="287413" y="172783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5439092" y="4246791"/>
              <a:ext cx="194310" cy="134620"/>
            </a:xfrm>
            <a:custGeom>
              <a:avLst/>
              <a:gdLst/>
              <a:ahLst/>
              <a:cxnLst/>
              <a:rect l="l" t="t" r="r" b="b"/>
              <a:pathLst>
                <a:path w="194310" h="134620">
                  <a:moveTo>
                    <a:pt x="194106" y="0"/>
                  </a:moveTo>
                  <a:lnTo>
                    <a:pt x="0" y="0"/>
                  </a:lnTo>
                  <a:lnTo>
                    <a:pt x="0" y="134150"/>
                  </a:lnTo>
                  <a:lnTo>
                    <a:pt x="194106" y="134150"/>
                  </a:lnTo>
                  <a:lnTo>
                    <a:pt x="1941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5439092" y="4246791"/>
              <a:ext cx="194310" cy="134620"/>
            </a:xfrm>
            <a:custGeom>
              <a:avLst/>
              <a:gdLst/>
              <a:ahLst/>
              <a:cxnLst/>
              <a:rect l="l" t="t" r="r" b="b"/>
              <a:pathLst>
                <a:path w="194310" h="134620">
                  <a:moveTo>
                    <a:pt x="194106" y="134150"/>
                  </a:moveTo>
                  <a:lnTo>
                    <a:pt x="0" y="134150"/>
                  </a:lnTo>
                  <a:lnTo>
                    <a:pt x="0" y="0"/>
                  </a:lnTo>
                  <a:lnTo>
                    <a:pt x="194106" y="0"/>
                  </a:lnTo>
                  <a:lnTo>
                    <a:pt x="194106" y="13415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5439079" y="4284992"/>
              <a:ext cx="194310" cy="60325"/>
            </a:xfrm>
            <a:custGeom>
              <a:avLst/>
              <a:gdLst/>
              <a:ahLst/>
              <a:cxnLst/>
              <a:rect l="l" t="t" r="r" b="b"/>
              <a:pathLst>
                <a:path w="194310" h="60325">
                  <a:moveTo>
                    <a:pt x="194106" y="43980"/>
                  </a:moveTo>
                  <a:lnTo>
                    <a:pt x="0" y="43980"/>
                  </a:lnTo>
                  <a:lnTo>
                    <a:pt x="0" y="59728"/>
                  </a:lnTo>
                  <a:lnTo>
                    <a:pt x="194106" y="59728"/>
                  </a:lnTo>
                  <a:lnTo>
                    <a:pt x="194106" y="43980"/>
                  </a:lnTo>
                  <a:close/>
                </a:path>
                <a:path w="194310" h="60325">
                  <a:moveTo>
                    <a:pt x="194106" y="0"/>
                  </a:moveTo>
                  <a:lnTo>
                    <a:pt x="0" y="0"/>
                  </a:lnTo>
                  <a:lnTo>
                    <a:pt x="0" y="15748"/>
                  </a:lnTo>
                  <a:lnTo>
                    <a:pt x="194106" y="15748"/>
                  </a:lnTo>
                  <a:lnTo>
                    <a:pt x="19410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5" name="object 24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459938" y="4032544"/>
              <a:ext cx="152400" cy="182283"/>
            </a:xfrm>
            <a:prstGeom prst="rect">
              <a:avLst/>
            </a:prstGeom>
          </p:spPr>
        </p:pic>
        <p:sp>
          <p:nvSpPr>
            <p:cNvPr id="246" name="object 246"/>
            <p:cNvSpPr/>
            <p:nvPr/>
          </p:nvSpPr>
          <p:spPr>
            <a:xfrm>
              <a:off x="5679850" y="4194600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0"/>
                  </a:moveTo>
                  <a:lnTo>
                    <a:pt x="0" y="12763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7" name="object 247"/>
          <p:cNvSpPr/>
          <p:nvPr/>
        </p:nvSpPr>
        <p:spPr>
          <a:xfrm>
            <a:off x="5263882" y="2462236"/>
            <a:ext cx="52069" cy="5080"/>
          </a:xfrm>
          <a:custGeom>
            <a:avLst/>
            <a:gdLst/>
            <a:ahLst/>
            <a:cxnLst/>
            <a:rect l="l" t="t" r="r" b="b"/>
            <a:pathLst>
              <a:path w="52070" h="5080">
                <a:moveTo>
                  <a:pt x="0" y="4571"/>
                </a:moveTo>
                <a:lnTo>
                  <a:pt x="52031" y="0"/>
                </a:lnTo>
              </a:path>
            </a:pathLst>
          </a:custGeom>
          <a:ln w="157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284036" y="2337001"/>
            <a:ext cx="48260" cy="20320"/>
          </a:xfrm>
          <a:custGeom>
            <a:avLst/>
            <a:gdLst/>
            <a:ahLst/>
            <a:cxnLst/>
            <a:rect l="l" t="t" r="r" b="b"/>
            <a:pathLst>
              <a:path w="48260" h="20319">
                <a:moveTo>
                  <a:pt x="0" y="0"/>
                </a:moveTo>
                <a:lnTo>
                  <a:pt x="48196" y="20142"/>
                </a:lnTo>
              </a:path>
            </a:pathLst>
          </a:custGeom>
          <a:ln w="157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480467" y="2174302"/>
            <a:ext cx="11430" cy="51435"/>
          </a:xfrm>
          <a:custGeom>
            <a:avLst/>
            <a:gdLst/>
            <a:ahLst/>
            <a:cxnLst/>
            <a:rect l="l" t="t" r="r" b="b"/>
            <a:pathLst>
              <a:path w="11429" h="51435">
                <a:moveTo>
                  <a:pt x="0" y="0"/>
                </a:moveTo>
                <a:lnTo>
                  <a:pt x="10807" y="51104"/>
                </a:lnTo>
              </a:path>
            </a:pathLst>
          </a:custGeom>
          <a:ln w="157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597561" y="2178671"/>
            <a:ext cx="14604" cy="50800"/>
          </a:xfrm>
          <a:custGeom>
            <a:avLst/>
            <a:gdLst/>
            <a:ahLst/>
            <a:cxnLst/>
            <a:rect l="l" t="t" r="r" b="b"/>
            <a:pathLst>
              <a:path w="14604" h="50800">
                <a:moveTo>
                  <a:pt x="14185" y="0"/>
                </a:moveTo>
                <a:lnTo>
                  <a:pt x="0" y="50279"/>
                </a:lnTo>
              </a:path>
            </a:pathLst>
          </a:custGeom>
          <a:ln w="15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747498" y="2354058"/>
            <a:ext cx="49530" cy="17145"/>
          </a:xfrm>
          <a:custGeom>
            <a:avLst/>
            <a:gdLst/>
            <a:ahLst/>
            <a:cxnLst/>
            <a:rect l="l" t="t" r="r" b="b"/>
            <a:pathLst>
              <a:path w="49529" h="17144">
                <a:moveTo>
                  <a:pt x="49428" y="0"/>
                </a:moveTo>
                <a:lnTo>
                  <a:pt x="0" y="16891"/>
                </a:lnTo>
              </a:path>
            </a:pathLst>
          </a:custGeom>
          <a:ln w="15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5756794" y="2476892"/>
            <a:ext cx="52069" cy="8255"/>
          </a:xfrm>
          <a:custGeom>
            <a:avLst/>
            <a:gdLst/>
            <a:ahLst/>
            <a:cxnLst/>
            <a:rect l="l" t="t" r="r" b="b"/>
            <a:pathLst>
              <a:path w="52070" h="8255">
                <a:moveTo>
                  <a:pt x="51612" y="8013"/>
                </a:moveTo>
                <a:lnTo>
                  <a:pt x="0" y="0"/>
                </a:lnTo>
              </a:path>
            </a:pathLst>
          </a:custGeom>
          <a:ln w="157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3" name="object 253"/>
          <p:cNvGrpSpPr/>
          <p:nvPr/>
        </p:nvGrpSpPr>
        <p:grpSpPr>
          <a:xfrm>
            <a:off x="5298464" y="2223578"/>
            <a:ext cx="467359" cy="522605"/>
            <a:chOff x="5298464" y="2223578"/>
            <a:chExt cx="467359" cy="522605"/>
          </a:xfrm>
        </p:grpSpPr>
        <p:sp>
          <p:nvSpPr>
            <p:cNvPr id="254" name="object 254"/>
            <p:cNvSpPr/>
            <p:nvPr/>
          </p:nvSpPr>
          <p:spPr>
            <a:xfrm>
              <a:off x="5529000" y="2705862"/>
              <a:ext cx="0" cy="19685"/>
            </a:xfrm>
            <a:custGeom>
              <a:avLst/>
              <a:gdLst/>
              <a:ahLst/>
              <a:cxnLst/>
              <a:rect l="l" t="t" r="r" b="b"/>
              <a:pathLst>
                <a:path h="19685">
                  <a:moveTo>
                    <a:pt x="0" y="0"/>
                  </a:moveTo>
                  <a:lnTo>
                    <a:pt x="0" y="19074"/>
                  </a:lnTo>
                </a:path>
              </a:pathLst>
            </a:custGeom>
            <a:ln w="17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5306338" y="2231452"/>
              <a:ext cx="451484" cy="458470"/>
            </a:xfrm>
            <a:custGeom>
              <a:avLst/>
              <a:gdLst/>
              <a:ahLst/>
              <a:cxnLst/>
              <a:rect l="l" t="t" r="r" b="b"/>
              <a:pathLst>
                <a:path w="451485" h="458469">
                  <a:moveTo>
                    <a:pt x="95364" y="449973"/>
                  </a:moveTo>
                  <a:lnTo>
                    <a:pt x="121157" y="404545"/>
                  </a:lnTo>
                </a:path>
                <a:path w="451485" h="458469">
                  <a:moveTo>
                    <a:pt x="0" y="359638"/>
                  </a:moveTo>
                  <a:lnTo>
                    <a:pt x="43954" y="331406"/>
                  </a:lnTo>
                </a:path>
                <a:path w="451485" h="458469">
                  <a:moveTo>
                    <a:pt x="55867" y="0"/>
                  </a:moveTo>
                  <a:lnTo>
                    <a:pt x="89179" y="40220"/>
                  </a:lnTo>
                </a:path>
                <a:path w="451485" h="458469">
                  <a:moveTo>
                    <a:pt x="419608" y="12090"/>
                  </a:moveTo>
                  <a:lnTo>
                    <a:pt x="383692" y="50025"/>
                  </a:lnTo>
                </a:path>
                <a:path w="451485" h="458469">
                  <a:moveTo>
                    <a:pt x="451434" y="374650"/>
                  </a:moveTo>
                  <a:lnTo>
                    <a:pt x="409447" y="343573"/>
                  </a:lnTo>
                </a:path>
                <a:path w="451485" h="458469">
                  <a:moveTo>
                    <a:pt x="350304" y="458444"/>
                  </a:moveTo>
                  <a:lnTo>
                    <a:pt x="327571" y="411403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5505942" y="26754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4">
                  <a:moveTo>
                    <a:pt x="31305" y="0"/>
                  </a:moveTo>
                  <a:lnTo>
                    <a:pt x="19116" y="2460"/>
                  </a:lnTo>
                  <a:lnTo>
                    <a:pt x="9166" y="9170"/>
                  </a:lnTo>
                  <a:lnTo>
                    <a:pt x="2459" y="19122"/>
                  </a:lnTo>
                  <a:lnTo>
                    <a:pt x="0" y="31305"/>
                  </a:lnTo>
                  <a:lnTo>
                    <a:pt x="2459" y="43494"/>
                  </a:lnTo>
                  <a:lnTo>
                    <a:pt x="9166" y="53444"/>
                  </a:lnTo>
                  <a:lnTo>
                    <a:pt x="19116" y="60151"/>
                  </a:lnTo>
                  <a:lnTo>
                    <a:pt x="31305" y="62610"/>
                  </a:lnTo>
                  <a:lnTo>
                    <a:pt x="43488" y="60151"/>
                  </a:lnTo>
                  <a:lnTo>
                    <a:pt x="53440" y="53444"/>
                  </a:lnTo>
                  <a:lnTo>
                    <a:pt x="60150" y="43494"/>
                  </a:lnTo>
                  <a:lnTo>
                    <a:pt x="62611" y="31305"/>
                  </a:lnTo>
                  <a:lnTo>
                    <a:pt x="60150" y="19122"/>
                  </a:lnTo>
                  <a:lnTo>
                    <a:pt x="53440" y="9170"/>
                  </a:lnTo>
                  <a:lnTo>
                    <a:pt x="43488" y="2460"/>
                  </a:lnTo>
                  <a:lnTo>
                    <a:pt x="313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5505942" y="26754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4">
                  <a:moveTo>
                    <a:pt x="62611" y="31305"/>
                  </a:moveTo>
                  <a:lnTo>
                    <a:pt x="60150" y="43494"/>
                  </a:lnTo>
                  <a:lnTo>
                    <a:pt x="53440" y="53444"/>
                  </a:lnTo>
                  <a:lnTo>
                    <a:pt x="43488" y="60151"/>
                  </a:lnTo>
                  <a:lnTo>
                    <a:pt x="31305" y="62610"/>
                  </a:lnTo>
                  <a:lnTo>
                    <a:pt x="19116" y="60151"/>
                  </a:lnTo>
                  <a:lnTo>
                    <a:pt x="9166" y="53444"/>
                  </a:lnTo>
                  <a:lnTo>
                    <a:pt x="2459" y="43494"/>
                  </a:lnTo>
                  <a:lnTo>
                    <a:pt x="0" y="31305"/>
                  </a:lnTo>
                  <a:lnTo>
                    <a:pt x="2459" y="19122"/>
                  </a:lnTo>
                  <a:lnTo>
                    <a:pt x="9166" y="9170"/>
                  </a:lnTo>
                  <a:lnTo>
                    <a:pt x="19116" y="2460"/>
                  </a:lnTo>
                  <a:lnTo>
                    <a:pt x="31305" y="0"/>
                  </a:lnTo>
                  <a:lnTo>
                    <a:pt x="43488" y="2460"/>
                  </a:lnTo>
                  <a:lnTo>
                    <a:pt x="53440" y="9170"/>
                  </a:lnTo>
                  <a:lnTo>
                    <a:pt x="60150" y="19122"/>
                  </a:lnTo>
                  <a:lnTo>
                    <a:pt x="62611" y="31305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5483720" y="2636278"/>
              <a:ext cx="107314" cy="69850"/>
            </a:xfrm>
            <a:custGeom>
              <a:avLst/>
              <a:gdLst/>
              <a:ahLst/>
              <a:cxnLst/>
              <a:rect l="l" t="t" r="r" b="b"/>
              <a:pathLst>
                <a:path w="107314" h="69850">
                  <a:moveTo>
                    <a:pt x="107061" y="0"/>
                  </a:moveTo>
                  <a:lnTo>
                    <a:pt x="0" y="0"/>
                  </a:lnTo>
                  <a:lnTo>
                    <a:pt x="0" y="69583"/>
                  </a:lnTo>
                  <a:lnTo>
                    <a:pt x="107061" y="69583"/>
                  </a:lnTo>
                  <a:lnTo>
                    <a:pt x="1070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5483720" y="2636278"/>
              <a:ext cx="107314" cy="69850"/>
            </a:xfrm>
            <a:custGeom>
              <a:avLst/>
              <a:gdLst/>
              <a:ahLst/>
              <a:cxnLst/>
              <a:rect l="l" t="t" r="r" b="b"/>
              <a:pathLst>
                <a:path w="107314" h="69850">
                  <a:moveTo>
                    <a:pt x="107061" y="69583"/>
                  </a:moveTo>
                  <a:lnTo>
                    <a:pt x="0" y="69583"/>
                  </a:lnTo>
                  <a:lnTo>
                    <a:pt x="0" y="0"/>
                  </a:lnTo>
                  <a:lnTo>
                    <a:pt x="107061" y="0"/>
                  </a:lnTo>
                  <a:lnTo>
                    <a:pt x="107061" y="69583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5402136" y="2307675"/>
              <a:ext cx="270510" cy="381635"/>
            </a:xfrm>
            <a:custGeom>
              <a:avLst/>
              <a:gdLst/>
              <a:ahLst/>
              <a:cxnLst/>
              <a:rect l="l" t="t" r="r" b="b"/>
              <a:pathLst>
                <a:path w="270510" h="381635">
                  <a:moveTo>
                    <a:pt x="270217" y="135115"/>
                  </a:moveTo>
                  <a:lnTo>
                    <a:pt x="263330" y="92412"/>
                  </a:lnTo>
                  <a:lnTo>
                    <a:pt x="244150" y="55322"/>
                  </a:lnTo>
                  <a:lnTo>
                    <a:pt x="214904" y="26072"/>
                  </a:lnTo>
                  <a:lnTo>
                    <a:pt x="177817" y="6889"/>
                  </a:lnTo>
                  <a:lnTo>
                    <a:pt x="135115" y="0"/>
                  </a:lnTo>
                  <a:lnTo>
                    <a:pt x="92407" y="6889"/>
                  </a:lnTo>
                  <a:lnTo>
                    <a:pt x="55316" y="26072"/>
                  </a:lnTo>
                  <a:lnTo>
                    <a:pt x="26068" y="55322"/>
                  </a:lnTo>
                  <a:lnTo>
                    <a:pt x="6887" y="92412"/>
                  </a:lnTo>
                  <a:lnTo>
                    <a:pt x="0" y="135115"/>
                  </a:lnTo>
                  <a:lnTo>
                    <a:pt x="4169" y="160420"/>
                  </a:lnTo>
                  <a:lnTo>
                    <a:pt x="14652" y="186258"/>
                  </a:lnTo>
                  <a:lnTo>
                    <a:pt x="28407" y="210467"/>
                  </a:lnTo>
                  <a:lnTo>
                    <a:pt x="42392" y="230886"/>
                  </a:lnTo>
                  <a:lnTo>
                    <a:pt x="49481" y="242274"/>
                  </a:lnTo>
                  <a:lnTo>
                    <a:pt x="54687" y="254538"/>
                  </a:lnTo>
                  <a:lnTo>
                    <a:pt x="57896" y="267456"/>
                  </a:lnTo>
                  <a:lnTo>
                    <a:pt x="58991" y="280809"/>
                  </a:lnTo>
                  <a:lnTo>
                    <a:pt x="58991" y="304114"/>
                  </a:lnTo>
                  <a:lnTo>
                    <a:pt x="60915" y="313646"/>
                  </a:lnTo>
                  <a:lnTo>
                    <a:pt x="66160" y="321429"/>
                  </a:lnTo>
                  <a:lnTo>
                    <a:pt x="73939" y="326675"/>
                  </a:lnTo>
                  <a:lnTo>
                    <a:pt x="83464" y="328599"/>
                  </a:lnTo>
                  <a:lnTo>
                    <a:pt x="186753" y="328599"/>
                  </a:lnTo>
                  <a:lnTo>
                    <a:pt x="196278" y="326675"/>
                  </a:lnTo>
                  <a:lnTo>
                    <a:pt x="204057" y="321429"/>
                  </a:lnTo>
                  <a:lnTo>
                    <a:pt x="209302" y="313646"/>
                  </a:lnTo>
                  <a:lnTo>
                    <a:pt x="211226" y="304114"/>
                  </a:lnTo>
                  <a:lnTo>
                    <a:pt x="211226" y="280809"/>
                  </a:lnTo>
                  <a:lnTo>
                    <a:pt x="212321" y="267456"/>
                  </a:lnTo>
                  <a:lnTo>
                    <a:pt x="215530" y="254538"/>
                  </a:lnTo>
                  <a:lnTo>
                    <a:pt x="220736" y="242274"/>
                  </a:lnTo>
                  <a:lnTo>
                    <a:pt x="227825" y="230886"/>
                  </a:lnTo>
                  <a:lnTo>
                    <a:pt x="241810" y="210467"/>
                  </a:lnTo>
                  <a:lnTo>
                    <a:pt x="255565" y="186258"/>
                  </a:lnTo>
                  <a:lnTo>
                    <a:pt x="266047" y="160420"/>
                  </a:lnTo>
                  <a:lnTo>
                    <a:pt x="270217" y="135115"/>
                  </a:lnTo>
                  <a:close/>
                </a:path>
                <a:path w="270510" h="381635">
                  <a:moveTo>
                    <a:pt x="76238" y="363207"/>
                  </a:moveTo>
                  <a:lnTo>
                    <a:pt x="150621" y="363207"/>
                  </a:lnTo>
                </a:path>
                <a:path w="270510" h="381635">
                  <a:moveTo>
                    <a:pt x="183019" y="354838"/>
                  </a:moveTo>
                  <a:lnTo>
                    <a:pt x="192938" y="354838"/>
                  </a:lnTo>
                </a:path>
                <a:path w="270510" h="381635">
                  <a:moveTo>
                    <a:pt x="183019" y="381063"/>
                  </a:moveTo>
                  <a:lnTo>
                    <a:pt x="192938" y="381063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1" name="object 26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448949" y="2408627"/>
              <a:ext cx="176593" cy="15871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300" y="655997"/>
            <a:ext cx="7778750" cy="292036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1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NAUCZYCIEL</a:t>
            </a:r>
            <a:endParaRPr sz="11000">
              <a:latin typeface="TT Supermolot Light"/>
              <a:cs typeface="TT Supermolot Light"/>
            </a:endParaRPr>
          </a:p>
          <a:p>
            <a:pPr marL="66675" marR="2431415" algn="just">
              <a:lnSpc>
                <a:spcPts val="3000"/>
              </a:lnSpc>
            </a:pPr>
            <a:r>
              <a:rPr sz="2300" dirty="0">
                <a:solidFill>
                  <a:srgbClr val="FFFFFF"/>
                </a:solidFill>
              </a:rPr>
              <a:t>Materiały</a:t>
            </a:r>
            <a:r>
              <a:rPr sz="2300" spc="-35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z</a:t>
            </a:r>
            <a:r>
              <a:rPr sz="2300" spc="-4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informacjami</a:t>
            </a:r>
            <a:r>
              <a:rPr sz="2300" spc="-35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dla</a:t>
            </a:r>
            <a:r>
              <a:rPr sz="2300" spc="-35" dirty="0">
                <a:solidFill>
                  <a:srgbClr val="FFFFFF"/>
                </a:solidFill>
              </a:rPr>
              <a:t> </a:t>
            </a:r>
            <a:r>
              <a:rPr sz="2300" spc="-10" dirty="0">
                <a:solidFill>
                  <a:srgbClr val="FFFFFF"/>
                </a:solidFill>
              </a:rPr>
              <a:t>nauczyciela </a:t>
            </a:r>
            <a:r>
              <a:rPr sz="2300" dirty="0">
                <a:solidFill>
                  <a:srgbClr val="FFFFFF"/>
                </a:solidFill>
              </a:rPr>
              <a:t>o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wodorze.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Slajdy</a:t>
            </a:r>
            <a:r>
              <a:rPr sz="2300" i="1" spc="-60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można</a:t>
            </a:r>
            <a:r>
              <a:rPr sz="2300" i="1" spc="-5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spc="-10" dirty="0">
                <a:solidFill>
                  <a:srgbClr val="FFFFFF"/>
                </a:solidFill>
                <a:latin typeface="TT Supermolot Italic"/>
                <a:cs typeface="TT Supermolot Italic"/>
              </a:rPr>
              <a:t>zaprezentować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uczniom</a:t>
            </a:r>
            <a:r>
              <a:rPr sz="2300" i="1" spc="-3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w</a:t>
            </a:r>
            <a:r>
              <a:rPr sz="2300" i="1" spc="-3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trakcie</a:t>
            </a:r>
            <a:r>
              <a:rPr sz="2300" i="1" spc="-3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spc="-10" dirty="0">
                <a:solidFill>
                  <a:srgbClr val="FFFFFF"/>
                </a:solidFill>
                <a:latin typeface="TT Supermolot Italic"/>
                <a:cs typeface="TT Supermolot Italic"/>
              </a:rPr>
              <a:t>zajęć.</a:t>
            </a:r>
            <a:endParaRPr sz="2300">
              <a:latin typeface="TT Supermolot Italic"/>
              <a:cs typeface="TT Supermolot Ital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387355"/>
            <a:ext cx="44805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nr</a:t>
            </a:r>
            <a:r>
              <a:rPr sz="12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9</a:t>
            </a:r>
            <a:r>
              <a:rPr sz="12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1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PODSTAWOWY</a:t>
            </a:r>
            <a:r>
              <a:rPr sz="1100" spc="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Zastosowania</a:t>
            </a:r>
            <a:r>
              <a:rPr sz="12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wodoru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32000" y="1988999"/>
            <a:ext cx="1219835" cy="5139055"/>
            <a:chOff x="3132000" y="1988999"/>
            <a:chExt cx="1219835" cy="5139055"/>
          </a:xfrm>
        </p:grpSpPr>
        <p:sp>
          <p:nvSpPr>
            <p:cNvPr id="3" name="object 3"/>
            <p:cNvSpPr/>
            <p:nvPr/>
          </p:nvSpPr>
          <p:spPr>
            <a:xfrm>
              <a:off x="3135175" y="2030295"/>
              <a:ext cx="0" cy="5069205"/>
            </a:xfrm>
            <a:custGeom>
              <a:avLst/>
              <a:gdLst/>
              <a:ahLst/>
              <a:cxnLst/>
              <a:rect l="l" t="t" r="r" b="b"/>
              <a:pathLst>
                <a:path h="5069205">
                  <a:moveTo>
                    <a:pt x="0" y="0"/>
                  </a:moveTo>
                  <a:lnTo>
                    <a:pt x="0" y="5069128"/>
                  </a:lnTo>
                </a:path>
              </a:pathLst>
            </a:custGeom>
            <a:ln w="63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173080" y="7124832"/>
              <a:ext cx="1149985" cy="0"/>
            </a:xfrm>
            <a:custGeom>
              <a:avLst/>
              <a:gdLst/>
              <a:ahLst/>
              <a:cxnLst/>
              <a:rect l="l" t="t" r="r" b="b"/>
              <a:pathLst>
                <a:path w="1149985">
                  <a:moveTo>
                    <a:pt x="0" y="0"/>
                  </a:moveTo>
                  <a:lnTo>
                    <a:pt x="1149807" y="0"/>
                  </a:lnTo>
                </a:path>
              </a:pathLst>
            </a:custGeom>
            <a:ln w="63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48157" y="2017590"/>
              <a:ext cx="0" cy="5069205"/>
            </a:xfrm>
            <a:custGeom>
              <a:avLst/>
              <a:gdLst/>
              <a:ahLst/>
              <a:cxnLst/>
              <a:rect l="l" t="t" r="r" b="b"/>
              <a:pathLst>
                <a:path h="5069205">
                  <a:moveTo>
                    <a:pt x="0" y="5069128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60444" y="1992180"/>
              <a:ext cx="1149985" cy="0"/>
            </a:xfrm>
            <a:custGeom>
              <a:avLst/>
              <a:gdLst/>
              <a:ahLst/>
              <a:cxnLst/>
              <a:rect l="l" t="t" r="r" b="b"/>
              <a:pathLst>
                <a:path w="1149985">
                  <a:moveTo>
                    <a:pt x="1149807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35175" y="1992174"/>
              <a:ext cx="1213485" cy="5132705"/>
            </a:xfrm>
            <a:custGeom>
              <a:avLst/>
              <a:gdLst/>
              <a:ahLst/>
              <a:cxnLst/>
              <a:rect l="l" t="t" r="r" b="b"/>
              <a:pathLst>
                <a:path w="1213485" h="5132705">
                  <a:moveTo>
                    <a:pt x="0" y="5119954"/>
                  </a:moveTo>
                  <a:lnTo>
                    <a:pt x="0" y="5132654"/>
                  </a:lnTo>
                  <a:lnTo>
                    <a:pt x="12636" y="5132654"/>
                  </a:lnTo>
                </a:path>
                <a:path w="1213485" h="5132705">
                  <a:moveTo>
                    <a:pt x="1200340" y="5132654"/>
                  </a:moveTo>
                  <a:lnTo>
                    <a:pt x="1212977" y="5132654"/>
                  </a:lnTo>
                  <a:lnTo>
                    <a:pt x="1212977" y="5119954"/>
                  </a:lnTo>
                </a:path>
                <a:path w="1213485" h="5132705">
                  <a:moveTo>
                    <a:pt x="1212977" y="12712"/>
                  </a:moveTo>
                  <a:lnTo>
                    <a:pt x="1212977" y="0"/>
                  </a:lnTo>
                  <a:lnTo>
                    <a:pt x="1200340" y="0"/>
                  </a:lnTo>
                </a:path>
                <a:path w="1213485" h="5132705">
                  <a:moveTo>
                    <a:pt x="12636" y="0"/>
                  </a:moveTo>
                  <a:lnTo>
                    <a:pt x="0" y="0"/>
                  </a:lnTo>
                  <a:lnTo>
                    <a:pt x="0" y="12712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09998" y="2848681"/>
              <a:ext cx="1074420" cy="0"/>
            </a:xfrm>
            <a:custGeom>
              <a:avLst/>
              <a:gdLst/>
              <a:ahLst/>
              <a:cxnLst/>
              <a:rect l="l" t="t" r="r" b="b"/>
              <a:pathLst>
                <a:path w="1074420">
                  <a:moveTo>
                    <a:pt x="1074000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09998" y="3705180"/>
              <a:ext cx="1074420" cy="0"/>
            </a:xfrm>
            <a:custGeom>
              <a:avLst/>
              <a:gdLst/>
              <a:ahLst/>
              <a:cxnLst/>
              <a:rect l="l" t="t" r="r" b="b"/>
              <a:pathLst>
                <a:path w="1074420">
                  <a:moveTo>
                    <a:pt x="1074000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09998" y="4555330"/>
              <a:ext cx="1074420" cy="0"/>
            </a:xfrm>
            <a:custGeom>
              <a:avLst/>
              <a:gdLst/>
              <a:ahLst/>
              <a:cxnLst/>
              <a:rect l="l" t="t" r="r" b="b"/>
              <a:pathLst>
                <a:path w="1074420">
                  <a:moveTo>
                    <a:pt x="1074000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209998" y="5411829"/>
              <a:ext cx="1074420" cy="0"/>
            </a:xfrm>
            <a:custGeom>
              <a:avLst/>
              <a:gdLst/>
              <a:ahLst/>
              <a:cxnLst/>
              <a:rect l="l" t="t" r="r" b="b"/>
              <a:pathLst>
                <a:path w="1074420">
                  <a:moveTo>
                    <a:pt x="1074000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09998" y="6274680"/>
              <a:ext cx="1074420" cy="0"/>
            </a:xfrm>
            <a:custGeom>
              <a:avLst/>
              <a:gdLst/>
              <a:ahLst/>
              <a:cxnLst/>
              <a:rect l="l" t="t" r="r" b="b"/>
              <a:pathLst>
                <a:path w="1074420">
                  <a:moveTo>
                    <a:pt x="1074000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5480999" y="1988999"/>
            <a:ext cx="1640205" cy="5139055"/>
            <a:chOff x="5480999" y="1988999"/>
            <a:chExt cx="1640205" cy="5139055"/>
          </a:xfrm>
        </p:grpSpPr>
        <p:sp>
          <p:nvSpPr>
            <p:cNvPr id="14" name="object 14"/>
            <p:cNvSpPr/>
            <p:nvPr/>
          </p:nvSpPr>
          <p:spPr>
            <a:xfrm>
              <a:off x="5484174" y="2030295"/>
              <a:ext cx="0" cy="5069205"/>
            </a:xfrm>
            <a:custGeom>
              <a:avLst/>
              <a:gdLst/>
              <a:ahLst/>
              <a:cxnLst/>
              <a:rect l="l" t="t" r="r" b="b"/>
              <a:pathLst>
                <a:path h="5069205">
                  <a:moveTo>
                    <a:pt x="0" y="0"/>
                  </a:moveTo>
                  <a:lnTo>
                    <a:pt x="0" y="5069128"/>
                  </a:lnTo>
                </a:path>
              </a:pathLst>
            </a:custGeom>
            <a:ln w="63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522465" y="7124832"/>
              <a:ext cx="1570355" cy="0"/>
            </a:xfrm>
            <a:custGeom>
              <a:avLst/>
              <a:gdLst/>
              <a:ahLst/>
              <a:cxnLst/>
              <a:rect l="l" t="t" r="r" b="b"/>
              <a:pathLst>
                <a:path w="1570354">
                  <a:moveTo>
                    <a:pt x="0" y="0"/>
                  </a:moveTo>
                  <a:lnTo>
                    <a:pt x="1569897" y="0"/>
                  </a:lnTo>
                </a:path>
              </a:pathLst>
            </a:custGeom>
            <a:ln w="63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17888" y="2017590"/>
              <a:ext cx="0" cy="5069205"/>
            </a:xfrm>
            <a:custGeom>
              <a:avLst/>
              <a:gdLst/>
              <a:ahLst/>
              <a:cxnLst/>
              <a:rect l="l" t="t" r="r" b="b"/>
              <a:pathLst>
                <a:path h="5069205">
                  <a:moveTo>
                    <a:pt x="0" y="5069128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09700" y="1992180"/>
              <a:ext cx="1570355" cy="0"/>
            </a:xfrm>
            <a:custGeom>
              <a:avLst/>
              <a:gdLst/>
              <a:ahLst/>
              <a:cxnLst/>
              <a:rect l="l" t="t" r="r" b="b"/>
              <a:pathLst>
                <a:path w="1570354">
                  <a:moveTo>
                    <a:pt x="1569897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84174" y="1992174"/>
              <a:ext cx="1633855" cy="5132705"/>
            </a:xfrm>
            <a:custGeom>
              <a:avLst/>
              <a:gdLst/>
              <a:ahLst/>
              <a:cxnLst/>
              <a:rect l="l" t="t" r="r" b="b"/>
              <a:pathLst>
                <a:path w="1633854" h="5132705">
                  <a:moveTo>
                    <a:pt x="0" y="5119954"/>
                  </a:moveTo>
                  <a:lnTo>
                    <a:pt x="0" y="5132654"/>
                  </a:lnTo>
                  <a:lnTo>
                    <a:pt x="12763" y="5132654"/>
                  </a:lnTo>
                </a:path>
                <a:path w="1633854" h="5132705">
                  <a:moveTo>
                    <a:pt x="1620951" y="5132654"/>
                  </a:moveTo>
                  <a:lnTo>
                    <a:pt x="1633715" y="5132654"/>
                  </a:lnTo>
                  <a:lnTo>
                    <a:pt x="1633715" y="5119954"/>
                  </a:lnTo>
                </a:path>
                <a:path w="1633854" h="5132705">
                  <a:moveTo>
                    <a:pt x="1633715" y="12712"/>
                  </a:moveTo>
                  <a:lnTo>
                    <a:pt x="1633715" y="0"/>
                  </a:lnTo>
                  <a:lnTo>
                    <a:pt x="1620951" y="0"/>
                  </a:lnTo>
                </a:path>
                <a:path w="1633854" h="5132705">
                  <a:moveTo>
                    <a:pt x="12763" y="0"/>
                  </a:moveTo>
                  <a:lnTo>
                    <a:pt x="0" y="0"/>
                  </a:lnTo>
                  <a:lnTo>
                    <a:pt x="0" y="12712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59003" y="2848681"/>
              <a:ext cx="1468755" cy="0"/>
            </a:xfrm>
            <a:custGeom>
              <a:avLst/>
              <a:gdLst/>
              <a:ahLst/>
              <a:cxnLst/>
              <a:rect l="l" t="t" r="r" b="b"/>
              <a:pathLst>
                <a:path w="1468754">
                  <a:moveTo>
                    <a:pt x="1468196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559003" y="3705180"/>
              <a:ext cx="1468755" cy="0"/>
            </a:xfrm>
            <a:custGeom>
              <a:avLst/>
              <a:gdLst/>
              <a:ahLst/>
              <a:cxnLst/>
              <a:rect l="l" t="t" r="r" b="b"/>
              <a:pathLst>
                <a:path w="1468754">
                  <a:moveTo>
                    <a:pt x="1468196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59003" y="4555330"/>
              <a:ext cx="1468755" cy="0"/>
            </a:xfrm>
            <a:custGeom>
              <a:avLst/>
              <a:gdLst/>
              <a:ahLst/>
              <a:cxnLst/>
              <a:rect l="l" t="t" r="r" b="b"/>
              <a:pathLst>
                <a:path w="1468754">
                  <a:moveTo>
                    <a:pt x="1468196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559003" y="5411829"/>
              <a:ext cx="1468755" cy="0"/>
            </a:xfrm>
            <a:custGeom>
              <a:avLst/>
              <a:gdLst/>
              <a:ahLst/>
              <a:cxnLst/>
              <a:rect l="l" t="t" r="r" b="b"/>
              <a:pathLst>
                <a:path w="1468754">
                  <a:moveTo>
                    <a:pt x="1468196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559003" y="6274680"/>
              <a:ext cx="1468755" cy="0"/>
            </a:xfrm>
            <a:custGeom>
              <a:avLst/>
              <a:gdLst/>
              <a:ahLst/>
              <a:cxnLst/>
              <a:rect l="l" t="t" r="r" b="b"/>
              <a:pathLst>
                <a:path w="1468754">
                  <a:moveTo>
                    <a:pt x="1468196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47300" y="863605"/>
            <a:ext cx="7140575" cy="967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</a:t>
            </a:r>
            <a:r>
              <a:rPr sz="1100" spc="-2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PRACY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//</a:t>
            </a:r>
            <a:r>
              <a:rPr sz="11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Zastosowania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wodoru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ts val="5990"/>
              </a:lnSpc>
              <a:tabLst>
                <a:tab pos="2621915" algn="l"/>
                <a:tab pos="2952115" algn="l"/>
                <a:tab pos="34442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1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–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ODPOWIEDZI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10" dirty="0"/>
              <a:t> </a:t>
            </a:r>
            <a:r>
              <a:rPr dirty="0"/>
              <a:t>nr</a:t>
            </a:r>
            <a:r>
              <a:rPr spc="-5" dirty="0"/>
              <a:t> </a:t>
            </a:r>
            <a:r>
              <a:rPr dirty="0"/>
              <a:t>9</a:t>
            </a:r>
            <a:r>
              <a:rPr spc="-5" dirty="0"/>
              <a:t> </a:t>
            </a:r>
            <a:r>
              <a:rPr dirty="0"/>
              <a:t>//</a:t>
            </a:r>
            <a:r>
              <a:rPr spc="-10" dirty="0"/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0" dirty="0"/>
              <a:t> Zastosowania</a:t>
            </a:r>
            <a:r>
              <a:rPr spc="-5" dirty="0"/>
              <a:t> </a:t>
            </a:r>
            <a:r>
              <a:rPr spc="-10" dirty="0"/>
              <a:t>wodoru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97299" y="2057405"/>
            <a:ext cx="3302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Wodór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70572" y="2057405"/>
            <a:ext cx="24257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TT Supermolot Bold"/>
                <a:cs typeface="TT Supermolot Bold"/>
              </a:rPr>
              <a:t>Prąd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04024" y="2914705"/>
            <a:ext cx="3092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Ciepło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574991" y="3747317"/>
            <a:ext cx="4381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 marR="5080" indent="-100965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Magazyn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energii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87260" y="4629205"/>
            <a:ext cx="3257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Nawóz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31736" y="5446577"/>
            <a:ext cx="581660" cy="24892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indent="251460">
              <a:lnSpc>
                <a:spcPts val="800"/>
              </a:lnSpc>
              <a:spcBef>
                <a:spcPts val="259"/>
              </a:spcBef>
            </a:pPr>
            <a:r>
              <a:rPr sz="800" spc="-10" dirty="0">
                <a:latin typeface="TT Supermolot Bold"/>
                <a:cs typeface="TT Supermolot Bold"/>
              </a:rPr>
              <a:t>Paliwa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syntetyczne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565339" y="6339032"/>
            <a:ext cx="447675" cy="24892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indent="125095">
              <a:lnSpc>
                <a:spcPts val="800"/>
              </a:lnSpc>
              <a:spcBef>
                <a:spcPts val="259"/>
              </a:spcBef>
            </a:pPr>
            <a:r>
              <a:rPr sz="800" spc="-10" dirty="0">
                <a:latin typeface="TT Supermolot Bold"/>
                <a:cs typeface="TT Supermolot Bold"/>
              </a:rPr>
              <a:t>Czysty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przemysł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97299" y="2914604"/>
            <a:ext cx="3302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Wodór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97299" y="3771905"/>
            <a:ext cx="3302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Wodór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97299" y="4629205"/>
            <a:ext cx="3302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Wodór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97299" y="5486506"/>
            <a:ext cx="3302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Wodór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97299" y="6343807"/>
            <a:ext cx="3302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Wodór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413175" y="7112127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5" h="12700">
                <a:moveTo>
                  <a:pt x="0" y="0"/>
                </a:moveTo>
                <a:lnTo>
                  <a:pt x="0" y="12699"/>
                </a:lnTo>
                <a:lnTo>
                  <a:pt x="12915" y="12699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81943" y="1992174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2915" y="12712"/>
                </a:moveTo>
                <a:lnTo>
                  <a:pt x="12915" y="0"/>
                </a:ln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4410000" y="1989005"/>
          <a:ext cx="1064260" cy="5129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1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5980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dirty="0">
                          <a:latin typeface="TT Supermolot Bold"/>
                          <a:cs typeface="TT Supermolot Bold"/>
                        </a:rPr>
                        <a:t>Ogniwo</a:t>
                      </a:r>
                      <a:r>
                        <a:rPr sz="800" spc="-30" dirty="0">
                          <a:latin typeface="TT Supermolot Bold"/>
                          <a:cs typeface="TT Supermolot Bold"/>
                        </a:rPr>
                        <a:t> </a:t>
                      </a: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paliwowe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980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Kocioł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800" spc="-25" dirty="0">
                          <a:latin typeface="TT Supermolot Bold"/>
                          <a:cs typeface="TT Supermolot Bold"/>
                        </a:rPr>
                        <a:t>OZE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79375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980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800" spc="-20" dirty="0">
                          <a:latin typeface="TT Supermolot Bold"/>
                          <a:cs typeface="TT Supermolot Bold"/>
                        </a:rPr>
                        <a:t>Azot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30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800" dirty="0">
                          <a:latin typeface="TT Supermolot Bold"/>
                          <a:cs typeface="TT Supermolot Bold"/>
                        </a:rPr>
                        <a:t>Zielona</a:t>
                      </a:r>
                      <a:r>
                        <a:rPr sz="800" spc="-30" dirty="0">
                          <a:latin typeface="TT Supermolot Bold"/>
                          <a:cs typeface="TT Supermolot Bold"/>
                        </a:rPr>
                        <a:t> </a:t>
                      </a: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chemia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86995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800" spc="-10" dirty="0">
                          <a:latin typeface="TT Supermolot Bold"/>
                          <a:cs typeface="TT Supermolot Bold"/>
                        </a:rPr>
                        <a:t>Przemysł</a:t>
                      </a:r>
                      <a:endParaRPr sz="800">
                        <a:latin typeface="TT Supermolot Bold"/>
                        <a:cs typeface="TT Supermolot Bold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dash"/>
                    </a:lnL>
                    <a:lnR w="6350">
                      <a:solidFill>
                        <a:srgbClr val="000000"/>
                      </a:solidFill>
                      <a:prstDash val="dash"/>
                    </a:lnR>
                    <a:lnT w="6350">
                      <a:solidFill>
                        <a:srgbClr val="000000"/>
                      </a:solidFill>
                      <a:prstDash val="dash"/>
                    </a:lnT>
                    <a:lnB w="6350">
                      <a:solidFill>
                        <a:srgbClr val="000000"/>
                      </a:solidFill>
                      <a:prstDash val="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3" name="object 43"/>
          <p:cNvGrpSpPr/>
          <p:nvPr/>
        </p:nvGrpSpPr>
        <p:grpSpPr>
          <a:xfrm>
            <a:off x="4019696" y="2313304"/>
            <a:ext cx="189865" cy="189865"/>
            <a:chOff x="4019696" y="2313304"/>
            <a:chExt cx="189865" cy="189865"/>
          </a:xfrm>
        </p:grpSpPr>
        <p:sp>
          <p:nvSpPr>
            <p:cNvPr id="44" name="object 44"/>
            <p:cNvSpPr/>
            <p:nvPr/>
          </p:nvSpPr>
          <p:spPr>
            <a:xfrm>
              <a:off x="4114400" y="2313304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019696" y="2408005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4019696" y="3150928"/>
            <a:ext cx="189865" cy="189865"/>
            <a:chOff x="4019696" y="3150928"/>
            <a:chExt cx="189865" cy="189865"/>
          </a:xfrm>
        </p:grpSpPr>
        <p:sp>
          <p:nvSpPr>
            <p:cNvPr id="47" name="object 47"/>
            <p:cNvSpPr/>
            <p:nvPr/>
          </p:nvSpPr>
          <p:spPr>
            <a:xfrm>
              <a:off x="4114400" y="3150928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019696" y="3245631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4019696" y="4007427"/>
            <a:ext cx="189865" cy="189865"/>
            <a:chOff x="4019696" y="4007427"/>
            <a:chExt cx="189865" cy="189865"/>
          </a:xfrm>
        </p:grpSpPr>
        <p:sp>
          <p:nvSpPr>
            <p:cNvPr id="50" name="object 50"/>
            <p:cNvSpPr/>
            <p:nvPr/>
          </p:nvSpPr>
          <p:spPr>
            <a:xfrm>
              <a:off x="4114400" y="4007427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019696" y="4102130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" name="object 52"/>
          <p:cNvGrpSpPr/>
          <p:nvPr/>
        </p:nvGrpSpPr>
        <p:grpSpPr>
          <a:xfrm>
            <a:off x="4019696" y="4869623"/>
            <a:ext cx="189865" cy="189865"/>
            <a:chOff x="4019696" y="4869623"/>
            <a:chExt cx="189865" cy="189865"/>
          </a:xfrm>
        </p:grpSpPr>
        <p:sp>
          <p:nvSpPr>
            <p:cNvPr id="53" name="object 53"/>
            <p:cNvSpPr/>
            <p:nvPr/>
          </p:nvSpPr>
          <p:spPr>
            <a:xfrm>
              <a:off x="4114400" y="4869623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019696" y="4964324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4019696" y="5706678"/>
            <a:ext cx="189865" cy="189865"/>
            <a:chOff x="4019696" y="5706678"/>
            <a:chExt cx="189865" cy="189865"/>
          </a:xfrm>
        </p:grpSpPr>
        <p:sp>
          <p:nvSpPr>
            <p:cNvPr id="56" name="object 56"/>
            <p:cNvSpPr/>
            <p:nvPr/>
          </p:nvSpPr>
          <p:spPr>
            <a:xfrm>
              <a:off x="4114400" y="5706678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019696" y="5801380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8" name="object 58"/>
          <p:cNvGrpSpPr/>
          <p:nvPr/>
        </p:nvGrpSpPr>
        <p:grpSpPr>
          <a:xfrm>
            <a:off x="4019696" y="6565780"/>
            <a:ext cx="189865" cy="189865"/>
            <a:chOff x="4019696" y="6565780"/>
            <a:chExt cx="189865" cy="189865"/>
          </a:xfrm>
        </p:grpSpPr>
        <p:sp>
          <p:nvSpPr>
            <p:cNvPr id="59" name="object 59"/>
            <p:cNvSpPr/>
            <p:nvPr/>
          </p:nvSpPr>
          <p:spPr>
            <a:xfrm>
              <a:off x="4114400" y="6565780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5">
                  <a:moveTo>
                    <a:pt x="0" y="0"/>
                  </a:moveTo>
                  <a:lnTo>
                    <a:pt x="0" y="18940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4019696" y="6660480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5724621" y="2157427"/>
            <a:ext cx="944244" cy="4839335"/>
            <a:chOff x="5724621" y="2157427"/>
            <a:chExt cx="944244" cy="4839335"/>
          </a:xfrm>
        </p:grpSpPr>
        <p:sp>
          <p:nvSpPr>
            <p:cNvPr id="62" name="object 62"/>
            <p:cNvSpPr/>
            <p:nvPr/>
          </p:nvSpPr>
          <p:spPr>
            <a:xfrm>
              <a:off x="5724621" y="2337343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724621" y="2502705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724621" y="3162948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724621" y="3328311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724621" y="4019449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724621" y="4184812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724621" y="4893661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724621" y="5059024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724621" y="5730717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724621" y="5896080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724621" y="6589818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724621" y="6755180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>
                  <a:moveTo>
                    <a:pt x="189407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16444" y="6488267"/>
              <a:ext cx="260568" cy="244163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6279730" y="6773362"/>
              <a:ext cx="307975" cy="215900"/>
            </a:xfrm>
            <a:custGeom>
              <a:avLst/>
              <a:gdLst/>
              <a:ahLst/>
              <a:cxnLst/>
              <a:rect l="l" t="t" r="r" b="b"/>
              <a:pathLst>
                <a:path w="307975" h="215900">
                  <a:moveTo>
                    <a:pt x="307797" y="76187"/>
                  </a:moveTo>
                  <a:lnTo>
                    <a:pt x="207060" y="0"/>
                  </a:lnTo>
                  <a:lnTo>
                    <a:pt x="207060" y="76187"/>
                  </a:lnTo>
                  <a:lnTo>
                    <a:pt x="205206" y="76187"/>
                  </a:lnTo>
                  <a:lnTo>
                    <a:pt x="104457" y="0"/>
                  </a:lnTo>
                  <a:lnTo>
                    <a:pt x="104457" y="76187"/>
                  </a:lnTo>
                  <a:lnTo>
                    <a:pt x="102603" y="76187"/>
                  </a:lnTo>
                  <a:lnTo>
                    <a:pt x="1866" y="0"/>
                  </a:lnTo>
                  <a:lnTo>
                    <a:pt x="0" y="76187"/>
                  </a:lnTo>
                  <a:lnTo>
                    <a:pt x="393" y="215391"/>
                  </a:lnTo>
                  <a:lnTo>
                    <a:pt x="307797" y="215391"/>
                  </a:lnTo>
                  <a:lnTo>
                    <a:pt x="307797" y="76187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197816" y="6718376"/>
              <a:ext cx="100330" cy="270510"/>
            </a:xfrm>
            <a:custGeom>
              <a:avLst/>
              <a:gdLst/>
              <a:ahLst/>
              <a:cxnLst/>
              <a:rect l="l" t="t" r="r" b="b"/>
              <a:pathLst>
                <a:path w="100329" h="270509">
                  <a:moveTo>
                    <a:pt x="99834" y="270395"/>
                  </a:moveTo>
                  <a:lnTo>
                    <a:pt x="81305" y="0"/>
                  </a:lnTo>
                  <a:lnTo>
                    <a:pt x="69011" y="0"/>
                  </a:lnTo>
                  <a:lnTo>
                    <a:pt x="53225" y="0"/>
                  </a:lnTo>
                  <a:lnTo>
                    <a:pt x="18529" y="0"/>
                  </a:lnTo>
                  <a:lnTo>
                    <a:pt x="0" y="270395"/>
                  </a:lnTo>
                  <a:lnTo>
                    <a:pt x="99834" y="2703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197819" y="6718364"/>
              <a:ext cx="100330" cy="270510"/>
            </a:xfrm>
            <a:custGeom>
              <a:avLst/>
              <a:gdLst/>
              <a:ahLst/>
              <a:cxnLst/>
              <a:rect l="l" t="t" r="r" b="b"/>
              <a:pathLst>
                <a:path w="100329" h="270509">
                  <a:moveTo>
                    <a:pt x="0" y="270395"/>
                  </a:moveTo>
                  <a:lnTo>
                    <a:pt x="99834" y="270395"/>
                  </a:lnTo>
                  <a:lnTo>
                    <a:pt x="81305" y="0"/>
                  </a:lnTo>
                  <a:lnTo>
                    <a:pt x="18529" y="0"/>
                  </a:lnTo>
                  <a:lnTo>
                    <a:pt x="0" y="270395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151504" y="6988632"/>
              <a:ext cx="501650" cy="0"/>
            </a:xfrm>
            <a:custGeom>
              <a:avLst/>
              <a:gdLst/>
              <a:ahLst/>
              <a:cxnLst/>
              <a:rect l="l" t="t" r="r" b="b"/>
              <a:pathLst>
                <a:path w="501650">
                  <a:moveTo>
                    <a:pt x="0" y="0"/>
                  </a:moveTo>
                  <a:lnTo>
                    <a:pt x="50112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216396" y="6695782"/>
              <a:ext cx="62865" cy="22860"/>
            </a:xfrm>
            <a:custGeom>
              <a:avLst/>
              <a:gdLst/>
              <a:ahLst/>
              <a:cxnLst/>
              <a:rect l="l" t="t" r="r" b="b"/>
              <a:pathLst>
                <a:path w="62864" h="22859">
                  <a:moveTo>
                    <a:pt x="62801" y="12"/>
                  </a:moveTo>
                  <a:lnTo>
                    <a:pt x="50800" y="12"/>
                  </a:lnTo>
                  <a:lnTo>
                    <a:pt x="34569" y="0"/>
                  </a:lnTo>
                  <a:lnTo>
                    <a:pt x="0" y="12"/>
                  </a:lnTo>
                  <a:lnTo>
                    <a:pt x="0" y="22580"/>
                  </a:lnTo>
                  <a:lnTo>
                    <a:pt x="34569" y="22580"/>
                  </a:lnTo>
                  <a:lnTo>
                    <a:pt x="50800" y="22580"/>
                  </a:lnTo>
                  <a:lnTo>
                    <a:pt x="62801" y="22580"/>
                  </a:lnTo>
                  <a:lnTo>
                    <a:pt x="62801" y="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216395" y="6695795"/>
              <a:ext cx="62865" cy="22860"/>
            </a:xfrm>
            <a:custGeom>
              <a:avLst/>
              <a:gdLst/>
              <a:ahLst/>
              <a:cxnLst/>
              <a:rect l="l" t="t" r="r" b="b"/>
              <a:pathLst>
                <a:path w="62864" h="22859">
                  <a:moveTo>
                    <a:pt x="0" y="0"/>
                  </a:moveTo>
                  <a:lnTo>
                    <a:pt x="62801" y="0"/>
                  </a:lnTo>
                  <a:lnTo>
                    <a:pt x="62801" y="22567"/>
                  </a:lnTo>
                  <a:lnTo>
                    <a:pt x="0" y="22567"/>
                  </a:lnTo>
                  <a:lnTo>
                    <a:pt x="0" y="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518948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518948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314706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314706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382778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382778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450863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450863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237912" y="6758448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32956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239659" y="6935169"/>
              <a:ext cx="45085" cy="0"/>
            </a:xfrm>
            <a:custGeom>
              <a:avLst/>
              <a:gdLst/>
              <a:ahLst/>
              <a:cxnLst/>
              <a:rect l="l" t="t" r="r" b="b"/>
              <a:pathLst>
                <a:path w="45085">
                  <a:moveTo>
                    <a:pt x="44932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242618" y="6908087"/>
              <a:ext cx="41275" cy="0"/>
            </a:xfrm>
            <a:custGeom>
              <a:avLst/>
              <a:gdLst/>
              <a:ahLst/>
              <a:cxnLst/>
              <a:rect l="l" t="t" r="r" b="b"/>
              <a:pathLst>
                <a:path w="41275">
                  <a:moveTo>
                    <a:pt x="40932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551603" y="3183323"/>
              <a:ext cx="72390" cy="85090"/>
            </a:xfrm>
            <a:custGeom>
              <a:avLst/>
              <a:gdLst/>
              <a:ahLst/>
              <a:cxnLst/>
              <a:rect l="l" t="t" r="r" b="b"/>
              <a:pathLst>
                <a:path w="72390" h="85089">
                  <a:moveTo>
                    <a:pt x="0" y="84886"/>
                  </a:moveTo>
                  <a:lnTo>
                    <a:pt x="72110" y="84886"/>
                  </a:lnTo>
                  <a:lnTo>
                    <a:pt x="72110" y="0"/>
                  </a:lnTo>
                </a:path>
              </a:pathLst>
            </a:custGeom>
            <a:ln w="449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176178" y="3183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238880" y="3183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301578" y="3183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364278" y="3183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7" y="2432"/>
                  </a:lnTo>
                  <a:lnTo>
                    <a:pt x="52858" y="9066"/>
                  </a:lnTo>
                  <a:lnTo>
                    <a:pt x="59492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2" y="324030"/>
                  </a:lnTo>
                  <a:lnTo>
                    <a:pt x="52858" y="333871"/>
                  </a:lnTo>
                  <a:lnTo>
                    <a:pt x="43017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426979" y="3183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489680" y="3183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0"/>
                  </a:moveTo>
                  <a:lnTo>
                    <a:pt x="18913" y="2432"/>
                  </a:lnTo>
                  <a:lnTo>
                    <a:pt x="9070" y="9066"/>
                  </a:lnTo>
                  <a:lnTo>
                    <a:pt x="2434" y="18907"/>
                  </a:lnTo>
                  <a:lnTo>
                    <a:pt x="0" y="30962"/>
                  </a:lnTo>
                  <a:lnTo>
                    <a:pt x="0" y="311975"/>
                  </a:lnTo>
                  <a:lnTo>
                    <a:pt x="2434" y="324030"/>
                  </a:lnTo>
                  <a:lnTo>
                    <a:pt x="9070" y="333871"/>
                  </a:lnTo>
                  <a:lnTo>
                    <a:pt x="18913" y="340505"/>
                  </a:lnTo>
                  <a:lnTo>
                    <a:pt x="30962" y="342938"/>
                  </a:lnTo>
                  <a:lnTo>
                    <a:pt x="43012" y="340505"/>
                  </a:lnTo>
                  <a:lnTo>
                    <a:pt x="52854" y="333871"/>
                  </a:lnTo>
                  <a:lnTo>
                    <a:pt x="59491" y="324030"/>
                  </a:lnTo>
                  <a:lnTo>
                    <a:pt x="61925" y="311975"/>
                  </a:lnTo>
                  <a:lnTo>
                    <a:pt x="61925" y="30962"/>
                  </a:lnTo>
                  <a:lnTo>
                    <a:pt x="59491" y="18907"/>
                  </a:lnTo>
                  <a:lnTo>
                    <a:pt x="52854" y="9066"/>
                  </a:lnTo>
                  <a:lnTo>
                    <a:pt x="43012" y="2432"/>
                  </a:lnTo>
                  <a:lnTo>
                    <a:pt x="309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489680" y="3183318"/>
              <a:ext cx="62230" cy="343535"/>
            </a:xfrm>
            <a:custGeom>
              <a:avLst/>
              <a:gdLst/>
              <a:ahLst/>
              <a:cxnLst/>
              <a:rect l="l" t="t" r="r" b="b"/>
              <a:pathLst>
                <a:path w="62229" h="343535">
                  <a:moveTo>
                    <a:pt x="30962" y="342938"/>
                  </a:moveTo>
                  <a:lnTo>
                    <a:pt x="18913" y="340505"/>
                  </a:lnTo>
                  <a:lnTo>
                    <a:pt x="9070" y="333871"/>
                  </a:lnTo>
                  <a:lnTo>
                    <a:pt x="2434" y="324030"/>
                  </a:lnTo>
                  <a:lnTo>
                    <a:pt x="0" y="311975"/>
                  </a:lnTo>
                  <a:lnTo>
                    <a:pt x="0" y="30962"/>
                  </a:lnTo>
                  <a:lnTo>
                    <a:pt x="2434" y="18907"/>
                  </a:lnTo>
                  <a:lnTo>
                    <a:pt x="9070" y="9066"/>
                  </a:lnTo>
                  <a:lnTo>
                    <a:pt x="18913" y="2432"/>
                  </a:lnTo>
                  <a:lnTo>
                    <a:pt x="30962" y="0"/>
                  </a:lnTo>
                  <a:lnTo>
                    <a:pt x="43012" y="2432"/>
                  </a:lnTo>
                  <a:lnTo>
                    <a:pt x="52854" y="9066"/>
                  </a:lnTo>
                  <a:lnTo>
                    <a:pt x="59491" y="18907"/>
                  </a:lnTo>
                  <a:lnTo>
                    <a:pt x="61925" y="30962"/>
                  </a:lnTo>
                  <a:lnTo>
                    <a:pt x="61925" y="311975"/>
                  </a:lnTo>
                  <a:lnTo>
                    <a:pt x="59491" y="324030"/>
                  </a:lnTo>
                  <a:lnTo>
                    <a:pt x="52854" y="333871"/>
                  </a:lnTo>
                  <a:lnTo>
                    <a:pt x="43012" y="340505"/>
                  </a:lnTo>
                  <a:lnTo>
                    <a:pt x="30962" y="3429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8259" y="3042006"/>
              <a:ext cx="181268" cy="124574"/>
            </a:xfrm>
            <a:prstGeom prst="rect">
              <a:avLst/>
            </a:prstGeom>
          </p:spPr>
        </p:pic>
        <p:sp>
          <p:nvSpPr>
            <p:cNvPr id="101" name="object 101"/>
            <p:cNvSpPr/>
            <p:nvPr/>
          </p:nvSpPr>
          <p:spPr>
            <a:xfrm>
              <a:off x="6138619" y="3253367"/>
              <a:ext cx="25400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4955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151079" y="3234296"/>
              <a:ext cx="25400" cy="38735"/>
            </a:xfrm>
            <a:custGeom>
              <a:avLst/>
              <a:gdLst/>
              <a:ahLst/>
              <a:cxnLst/>
              <a:rect l="l" t="t" r="r" b="b"/>
              <a:pathLst>
                <a:path w="25400" h="38735">
                  <a:moveTo>
                    <a:pt x="25095" y="38138"/>
                  </a:moveTo>
                  <a:lnTo>
                    <a:pt x="0" y="38138"/>
                  </a:lnTo>
                  <a:lnTo>
                    <a:pt x="0" y="0"/>
                  </a:lnTo>
                  <a:lnTo>
                    <a:pt x="25095" y="0"/>
                  </a:lnTo>
                  <a:lnTo>
                    <a:pt x="25095" y="3813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3" name="object 10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98079" y="4797224"/>
              <a:ext cx="66080" cy="65907"/>
            </a:xfrm>
            <a:prstGeom prst="rect">
              <a:avLst/>
            </a:prstGeom>
          </p:spPr>
        </p:pic>
        <p:pic>
          <p:nvPicPr>
            <p:cNvPr id="104" name="object 10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12797" y="4797224"/>
              <a:ext cx="66080" cy="65907"/>
            </a:xfrm>
            <a:prstGeom prst="rect">
              <a:avLst/>
            </a:prstGeom>
          </p:spPr>
        </p:pic>
        <p:pic>
          <p:nvPicPr>
            <p:cNvPr id="105" name="object 10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08930" y="5174303"/>
              <a:ext cx="66086" cy="65907"/>
            </a:xfrm>
            <a:prstGeom prst="rect">
              <a:avLst/>
            </a:prstGeom>
          </p:spPr>
        </p:pic>
        <p:pic>
          <p:nvPicPr>
            <p:cNvPr id="106" name="object 10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01941" y="5174303"/>
              <a:ext cx="66086" cy="65907"/>
            </a:xfrm>
            <a:prstGeom prst="rect">
              <a:avLst/>
            </a:prstGeom>
          </p:spPr>
        </p:pic>
        <p:sp>
          <p:nvSpPr>
            <p:cNvPr id="107" name="object 107"/>
            <p:cNvSpPr/>
            <p:nvPr/>
          </p:nvSpPr>
          <p:spPr>
            <a:xfrm>
              <a:off x="6210618" y="4856184"/>
              <a:ext cx="21590" cy="327025"/>
            </a:xfrm>
            <a:custGeom>
              <a:avLst/>
              <a:gdLst/>
              <a:ahLst/>
              <a:cxnLst/>
              <a:rect l="l" t="t" r="r" b="b"/>
              <a:pathLst>
                <a:path w="21589" h="327025">
                  <a:moveTo>
                    <a:pt x="20764" y="0"/>
                  </a:moveTo>
                  <a:lnTo>
                    <a:pt x="14433" y="32489"/>
                  </a:lnTo>
                  <a:lnTo>
                    <a:pt x="7639" y="73513"/>
                  </a:lnTo>
                  <a:lnTo>
                    <a:pt x="2215" y="117843"/>
                  </a:lnTo>
                  <a:lnTo>
                    <a:pt x="0" y="160248"/>
                  </a:lnTo>
                  <a:lnTo>
                    <a:pt x="2361" y="204463"/>
                  </a:lnTo>
                  <a:lnTo>
                    <a:pt x="8089" y="250928"/>
                  </a:lnTo>
                  <a:lnTo>
                    <a:pt x="15151" y="293613"/>
                  </a:lnTo>
                  <a:lnTo>
                    <a:pt x="21513" y="326491"/>
                  </a:lnTo>
                  <a:lnTo>
                    <a:pt x="207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210618" y="4856184"/>
              <a:ext cx="21590" cy="327025"/>
            </a:xfrm>
            <a:custGeom>
              <a:avLst/>
              <a:gdLst/>
              <a:ahLst/>
              <a:cxnLst/>
              <a:rect l="l" t="t" r="r" b="b"/>
              <a:pathLst>
                <a:path w="21589" h="327025">
                  <a:moveTo>
                    <a:pt x="21513" y="326491"/>
                  </a:moveTo>
                  <a:lnTo>
                    <a:pt x="15151" y="293613"/>
                  </a:lnTo>
                  <a:lnTo>
                    <a:pt x="8089" y="250928"/>
                  </a:lnTo>
                  <a:lnTo>
                    <a:pt x="2361" y="204463"/>
                  </a:lnTo>
                  <a:lnTo>
                    <a:pt x="0" y="160248"/>
                  </a:lnTo>
                  <a:lnTo>
                    <a:pt x="2215" y="117843"/>
                  </a:lnTo>
                  <a:lnTo>
                    <a:pt x="7639" y="73513"/>
                  </a:lnTo>
                  <a:lnTo>
                    <a:pt x="14433" y="32489"/>
                  </a:lnTo>
                  <a:lnTo>
                    <a:pt x="20764" y="0"/>
                  </a:lnTo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256277" y="5209048"/>
              <a:ext cx="259715" cy="25400"/>
            </a:xfrm>
            <a:custGeom>
              <a:avLst/>
              <a:gdLst/>
              <a:ahLst/>
              <a:cxnLst/>
              <a:rect l="l" t="t" r="r" b="b"/>
              <a:pathLst>
                <a:path w="259715" h="25400">
                  <a:moveTo>
                    <a:pt x="0" y="0"/>
                  </a:moveTo>
                  <a:lnTo>
                    <a:pt x="24236" y="8124"/>
                  </a:lnTo>
                  <a:lnTo>
                    <a:pt x="55419" y="16338"/>
                  </a:lnTo>
                  <a:lnTo>
                    <a:pt x="91693" y="22695"/>
                  </a:lnTo>
                  <a:lnTo>
                    <a:pt x="131203" y="25247"/>
                  </a:lnTo>
                  <a:lnTo>
                    <a:pt x="169329" y="22866"/>
                  </a:lnTo>
                  <a:lnTo>
                    <a:pt x="204511" y="16886"/>
                  </a:lnTo>
                  <a:lnTo>
                    <a:pt x="235088" y="9050"/>
                  </a:lnTo>
                  <a:lnTo>
                    <a:pt x="259397" y="1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256277" y="5209048"/>
              <a:ext cx="259715" cy="25400"/>
            </a:xfrm>
            <a:custGeom>
              <a:avLst/>
              <a:gdLst/>
              <a:ahLst/>
              <a:cxnLst/>
              <a:rect l="l" t="t" r="r" b="b"/>
              <a:pathLst>
                <a:path w="259715" h="25400">
                  <a:moveTo>
                    <a:pt x="259397" y="1104"/>
                  </a:moveTo>
                  <a:lnTo>
                    <a:pt x="235088" y="9050"/>
                  </a:lnTo>
                  <a:lnTo>
                    <a:pt x="204511" y="16886"/>
                  </a:lnTo>
                  <a:lnTo>
                    <a:pt x="169329" y="22866"/>
                  </a:lnTo>
                  <a:lnTo>
                    <a:pt x="131203" y="25247"/>
                  </a:lnTo>
                  <a:lnTo>
                    <a:pt x="91693" y="22695"/>
                  </a:lnTo>
                  <a:lnTo>
                    <a:pt x="55419" y="16338"/>
                  </a:lnTo>
                  <a:lnTo>
                    <a:pt x="24236" y="8124"/>
                  </a:ln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543233" y="4853607"/>
              <a:ext cx="24765" cy="329565"/>
            </a:xfrm>
            <a:custGeom>
              <a:avLst/>
              <a:gdLst/>
              <a:ahLst/>
              <a:cxnLst/>
              <a:rect l="l" t="t" r="r" b="b"/>
              <a:pathLst>
                <a:path w="24765" h="329564">
                  <a:moveTo>
                    <a:pt x="0" y="0"/>
                  </a:moveTo>
                  <a:lnTo>
                    <a:pt x="1371" y="329069"/>
                  </a:lnTo>
                  <a:lnTo>
                    <a:pt x="8525" y="302108"/>
                  </a:lnTo>
                  <a:lnTo>
                    <a:pt x="16090" y="266626"/>
                  </a:lnTo>
                  <a:lnTo>
                    <a:pt x="22084" y="225521"/>
                  </a:lnTo>
                  <a:lnTo>
                    <a:pt x="24523" y="181686"/>
                  </a:lnTo>
                  <a:lnTo>
                    <a:pt x="21820" y="132143"/>
                  </a:lnTo>
                  <a:lnTo>
                    <a:pt x="15271" y="81179"/>
                  </a:lnTo>
                  <a:lnTo>
                    <a:pt x="7217" y="350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543233" y="4853607"/>
              <a:ext cx="24765" cy="329565"/>
            </a:xfrm>
            <a:custGeom>
              <a:avLst/>
              <a:gdLst/>
              <a:ahLst/>
              <a:cxnLst/>
              <a:rect l="l" t="t" r="r" b="b"/>
              <a:pathLst>
                <a:path w="24765" h="329564">
                  <a:moveTo>
                    <a:pt x="0" y="0"/>
                  </a:moveTo>
                  <a:lnTo>
                    <a:pt x="7217" y="35048"/>
                  </a:lnTo>
                  <a:lnTo>
                    <a:pt x="15271" y="81179"/>
                  </a:lnTo>
                  <a:lnTo>
                    <a:pt x="21820" y="132143"/>
                  </a:lnTo>
                  <a:lnTo>
                    <a:pt x="24523" y="181686"/>
                  </a:lnTo>
                  <a:lnTo>
                    <a:pt x="22084" y="225521"/>
                  </a:lnTo>
                  <a:lnTo>
                    <a:pt x="16090" y="266626"/>
                  </a:lnTo>
                  <a:lnTo>
                    <a:pt x="8525" y="302108"/>
                  </a:lnTo>
                  <a:lnTo>
                    <a:pt x="1371" y="329069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256883" y="4798565"/>
              <a:ext cx="267970" cy="31115"/>
            </a:xfrm>
            <a:custGeom>
              <a:avLst/>
              <a:gdLst/>
              <a:ahLst/>
              <a:cxnLst/>
              <a:rect l="l" t="t" r="r" b="b"/>
              <a:pathLst>
                <a:path w="267970" h="31114">
                  <a:moveTo>
                    <a:pt x="130606" y="0"/>
                  </a:moveTo>
                  <a:lnTo>
                    <a:pt x="95170" y="2917"/>
                  </a:lnTo>
                  <a:lnTo>
                    <a:pt x="59335" y="10139"/>
                  </a:lnTo>
                  <a:lnTo>
                    <a:pt x="26484" y="19368"/>
                  </a:lnTo>
                  <a:lnTo>
                    <a:pt x="0" y="28308"/>
                  </a:lnTo>
                  <a:lnTo>
                    <a:pt x="267589" y="30657"/>
                  </a:lnTo>
                  <a:lnTo>
                    <a:pt x="241567" y="21554"/>
                  </a:lnTo>
                  <a:lnTo>
                    <a:pt x="207241" y="11495"/>
                  </a:lnTo>
                  <a:lnTo>
                    <a:pt x="168844" y="3352"/>
                  </a:lnTo>
                  <a:lnTo>
                    <a:pt x="1306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256883" y="4798565"/>
              <a:ext cx="267970" cy="31115"/>
            </a:xfrm>
            <a:custGeom>
              <a:avLst/>
              <a:gdLst/>
              <a:ahLst/>
              <a:cxnLst/>
              <a:rect l="l" t="t" r="r" b="b"/>
              <a:pathLst>
                <a:path w="267970" h="31114">
                  <a:moveTo>
                    <a:pt x="0" y="28308"/>
                  </a:moveTo>
                  <a:lnTo>
                    <a:pt x="26484" y="19368"/>
                  </a:lnTo>
                  <a:lnTo>
                    <a:pt x="59335" y="10139"/>
                  </a:lnTo>
                  <a:lnTo>
                    <a:pt x="95170" y="2917"/>
                  </a:lnTo>
                  <a:lnTo>
                    <a:pt x="130606" y="0"/>
                  </a:lnTo>
                  <a:lnTo>
                    <a:pt x="168844" y="3352"/>
                  </a:lnTo>
                  <a:lnTo>
                    <a:pt x="207241" y="11495"/>
                  </a:lnTo>
                  <a:lnTo>
                    <a:pt x="241567" y="21554"/>
                  </a:lnTo>
                  <a:lnTo>
                    <a:pt x="267589" y="30657"/>
                  </a:lnTo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268761" y="4891100"/>
              <a:ext cx="247650" cy="247650"/>
            </a:xfrm>
            <a:custGeom>
              <a:avLst/>
              <a:gdLst/>
              <a:ahLst/>
              <a:cxnLst/>
              <a:rect l="l" t="t" r="r" b="b"/>
              <a:pathLst>
                <a:path w="247650" h="247650">
                  <a:moveTo>
                    <a:pt x="247548" y="123774"/>
                  </a:moveTo>
                  <a:lnTo>
                    <a:pt x="237822" y="171955"/>
                  </a:lnTo>
                  <a:lnTo>
                    <a:pt x="211297" y="211297"/>
                  </a:lnTo>
                  <a:lnTo>
                    <a:pt x="171955" y="237822"/>
                  </a:lnTo>
                  <a:lnTo>
                    <a:pt x="123774" y="247548"/>
                  </a:lnTo>
                  <a:lnTo>
                    <a:pt x="75593" y="237822"/>
                  </a:lnTo>
                  <a:lnTo>
                    <a:pt x="36250" y="211297"/>
                  </a:lnTo>
                  <a:lnTo>
                    <a:pt x="9726" y="171955"/>
                  </a:lnTo>
                  <a:lnTo>
                    <a:pt x="0" y="123774"/>
                  </a:lnTo>
                  <a:lnTo>
                    <a:pt x="9726" y="75593"/>
                  </a:lnTo>
                  <a:lnTo>
                    <a:pt x="36250" y="36250"/>
                  </a:lnTo>
                  <a:lnTo>
                    <a:pt x="75593" y="9726"/>
                  </a:lnTo>
                  <a:lnTo>
                    <a:pt x="123774" y="0"/>
                  </a:lnTo>
                  <a:lnTo>
                    <a:pt x="171955" y="9726"/>
                  </a:lnTo>
                  <a:lnTo>
                    <a:pt x="211297" y="36250"/>
                  </a:lnTo>
                  <a:lnTo>
                    <a:pt x="237822" y="75593"/>
                  </a:lnTo>
                  <a:lnTo>
                    <a:pt x="247548" y="123774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6" name="object 1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294944" y="4942846"/>
              <a:ext cx="194094" cy="155971"/>
            </a:xfrm>
            <a:prstGeom prst="rect">
              <a:avLst/>
            </a:prstGeom>
          </p:spPr>
        </p:pic>
        <p:sp>
          <p:nvSpPr>
            <p:cNvPr id="117" name="object 117"/>
            <p:cNvSpPr/>
            <p:nvPr/>
          </p:nvSpPr>
          <p:spPr>
            <a:xfrm>
              <a:off x="6259302" y="4832117"/>
              <a:ext cx="256540" cy="31115"/>
            </a:xfrm>
            <a:custGeom>
              <a:avLst/>
              <a:gdLst/>
              <a:ahLst/>
              <a:cxnLst/>
              <a:rect l="l" t="t" r="r" b="b"/>
              <a:pathLst>
                <a:path w="256540" h="31114">
                  <a:moveTo>
                    <a:pt x="128181" y="0"/>
                  </a:moveTo>
                  <a:lnTo>
                    <a:pt x="95081" y="480"/>
                  </a:lnTo>
                  <a:lnTo>
                    <a:pt x="70696" y="3843"/>
                  </a:lnTo>
                  <a:lnTo>
                    <a:pt x="43007" y="12971"/>
                  </a:lnTo>
                  <a:lnTo>
                    <a:pt x="0" y="30746"/>
                  </a:lnTo>
                  <a:lnTo>
                    <a:pt x="256374" y="30746"/>
                  </a:lnTo>
                  <a:lnTo>
                    <a:pt x="244120" y="25942"/>
                  </a:lnTo>
                  <a:lnTo>
                    <a:pt x="213013" y="15373"/>
                  </a:lnTo>
                  <a:lnTo>
                    <a:pt x="171539" y="4804"/>
                  </a:lnTo>
                  <a:lnTo>
                    <a:pt x="1281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259302" y="4832117"/>
              <a:ext cx="256540" cy="31115"/>
            </a:xfrm>
            <a:custGeom>
              <a:avLst/>
              <a:gdLst/>
              <a:ahLst/>
              <a:cxnLst/>
              <a:rect l="l" t="t" r="r" b="b"/>
              <a:pathLst>
                <a:path w="256540" h="31114">
                  <a:moveTo>
                    <a:pt x="0" y="30746"/>
                  </a:moveTo>
                  <a:lnTo>
                    <a:pt x="43007" y="12971"/>
                  </a:lnTo>
                  <a:lnTo>
                    <a:pt x="70696" y="3843"/>
                  </a:lnTo>
                  <a:lnTo>
                    <a:pt x="95081" y="480"/>
                  </a:lnTo>
                  <a:lnTo>
                    <a:pt x="128181" y="0"/>
                  </a:lnTo>
                  <a:lnTo>
                    <a:pt x="171539" y="4804"/>
                  </a:lnTo>
                  <a:lnTo>
                    <a:pt x="213013" y="15373"/>
                  </a:lnTo>
                  <a:lnTo>
                    <a:pt x="244120" y="25942"/>
                  </a:lnTo>
                  <a:lnTo>
                    <a:pt x="256374" y="3074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259297" y="5172560"/>
              <a:ext cx="256540" cy="28575"/>
            </a:xfrm>
            <a:custGeom>
              <a:avLst/>
              <a:gdLst/>
              <a:ahLst/>
              <a:cxnLst/>
              <a:rect l="l" t="t" r="r" b="b"/>
              <a:pathLst>
                <a:path w="256540" h="28575">
                  <a:moveTo>
                    <a:pt x="256374" y="0"/>
                  </a:moveTo>
                  <a:lnTo>
                    <a:pt x="0" y="0"/>
                  </a:lnTo>
                  <a:lnTo>
                    <a:pt x="10538" y="4421"/>
                  </a:lnTo>
                  <a:lnTo>
                    <a:pt x="38784" y="14147"/>
                  </a:lnTo>
                  <a:lnTo>
                    <a:pt x="79686" y="23874"/>
                  </a:lnTo>
                  <a:lnTo>
                    <a:pt x="128193" y="28295"/>
                  </a:lnTo>
                  <a:lnTo>
                    <a:pt x="168158" y="27853"/>
                  </a:lnTo>
                  <a:lnTo>
                    <a:pt x="194832" y="24758"/>
                  </a:lnTo>
                  <a:lnTo>
                    <a:pt x="220232" y="16358"/>
                  </a:lnTo>
                  <a:lnTo>
                    <a:pt x="256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259297" y="5172560"/>
              <a:ext cx="256540" cy="28575"/>
            </a:xfrm>
            <a:custGeom>
              <a:avLst/>
              <a:gdLst/>
              <a:ahLst/>
              <a:cxnLst/>
              <a:rect l="l" t="t" r="r" b="b"/>
              <a:pathLst>
                <a:path w="256540" h="28575">
                  <a:moveTo>
                    <a:pt x="256374" y="0"/>
                  </a:moveTo>
                  <a:lnTo>
                    <a:pt x="220232" y="16358"/>
                  </a:lnTo>
                  <a:lnTo>
                    <a:pt x="194832" y="24758"/>
                  </a:lnTo>
                  <a:lnTo>
                    <a:pt x="168158" y="27853"/>
                  </a:lnTo>
                  <a:lnTo>
                    <a:pt x="128193" y="28295"/>
                  </a:lnTo>
                  <a:lnTo>
                    <a:pt x="79686" y="23874"/>
                  </a:lnTo>
                  <a:lnTo>
                    <a:pt x="38784" y="14147"/>
                  </a:lnTo>
                  <a:lnTo>
                    <a:pt x="10538" y="4421"/>
                  </a:ln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383980" y="5796578"/>
              <a:ext cx="207645" cy="312420"/>
            </a:xfrm>
            <a:custGeom>
              <a:avLst/>
              <a:gdLst/>
              <a:ahLst/>
              <a:cxnLst/>
              <a:rect l="l" t="t" r="r" b="b"/>
              <a:pathLst>
                <a:path w="207645" h="312420">
                  <a:moveTo>
                    <a:pt x="149110" y="270256"/>
                  </a:moveTo>
                  <a:lnTo>
                    <a:pt x="132022" y="287749"/>
                  </a:lnTo>
                  <a:lnTo>
                    <a:pt x="117484" y="300999"/>
                  </a:lnTo>
                  <a:lnTo>
                    <a:pt x="107380" y="309396"/>
                  </a:lnTo>
                  <a:lnTo>
                    <a:pt x="103593" y="312331"/>
                  </a:lnTo>
                  <a:lnTo>
                    <a:pt x="43703" y="266622"/>
                  </a:lnTo>
                  <a:lnTo>
                    <a:pt x="12949" y="234408"/>
                  </a:lnTo>
                  <a:lnTo>
                    <a:pt x="1618" y="200411"/>
                  </a:lnTo>
                  <a:lnTo>
                    <a:pt x="0" y="149352"/>
                  </a:lnTo>
                  <a:lnTo>
                    <a:pt x="16186" y="89630"/>
                  </a:lnTo>
                  <a:lnTo>
                    <a:pt x="51796" y="42333"/>
                  </a:lnTo>
                  <a:lnTo>
                    <a:pt x="87407" y="11207"/>
                  </a:lnTo>
                  <a:lnTo>
                    <a:pt x="103593" y="0"/>
                  </a:lnTo>
                  <a:lnTo>
                    <a:pt x="163484" y="37830"/>
                  </a:lnTo>
                  <a:lnTo>
                    <a:pt x="194238" y="65998"/>
                  </a:lnTo>
                  <a:lnTo>
                    <a:pt x="205569" y="98505"/>
                  </a:lnTo>
                  <a:lnTo>
                    <a:pt x="207187" y="149352"/>
                  </a:lnTo>
                  <a:lnTo>
                    <a:pt x="204212" y="175211"/>
                  </a:lnTo>
                  <a:lnTo>
                    <a:pt x="196148" y="200064"/>
                  </a:lnTo>
                  <a:lnTo>
                    <a:pt x="184288" y="223491"/>
                  </a:lnTo>
                  <a:lnTo>
                    <a:pt x="169925" y="245071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487580" y="5894022"/>
              <a:ext cx="0" cy="260350"/>
            </a:xfrm>
            <a:custGeom>
              <a:avLst/>
              <a:gdLst/>
              <a:ahLst/>
              <a:cxnLst/>
              <a:rect l="l" t="t" r="r" b="b"/>
              <a:pathLst>
                <a:path h="260350">
                  <a:moveTo>
                    <a:pt x="0" y="0"/>
                  </a:moveTo>
                  <a:lnTo>
                    <a:pt x="0" y="25993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180446" y="5696031"/>
              <a:ext cx="273685" cy="412750"/>
            </a:xfrm>
            <a:custGeom>
              <a:avLst/>
              <a:gdLst/>
              <a:ahLst/>
              <a:cxnLst/>
              <a:rect l="l" t="t" r="r" b="b"/>
              <a:pathLst>
                <a:path w="273685" h="412750">
                  <a:moveTo>
                    <a:pt x="136702" y="0"/>
                  </a:moveTo>
                  <a:lnTo>
                    <a:pt x="99192" y="32441"/>
                  </a:lnTo>
                  <a:lnTo>
                    <a:pt x="49187" y="88760"/>
                  </a:lnTo>
                  <a:lnTo>
                    <a:pt x="14573" y="148156"/>
                  </a:lnTo>
                  <a:lnTo>
                    <a:pt x="0" y="215087"/>
                  </a:lnTo>
                  <a:lnTo>
                    <a:pt x="2135" y="282188"/>
                  </a:lnTo>
                  <a:lnTo>
                    <a:pt x="17087" y="325085"/>
                  </a:lnTo>
                  <a:lnTo>
                    <a:pt x="57671" y="362252"/>
                  </a:lnTo>
                  <a:lnTo>
                    <a:pt x="136702" y="412165"/>
                  </a:lnTo>
                  <a:lnTo>
                    <a:pt x="158064" y="397377"/>
                  </a:lnTo>
                  <a:lnTo>
                    <a:pt x="205060" y="356308"/>
                  </a:lnTo>
                  <a:lnTo>
                    <a:pt x="252056" y="293897"/>
                  </a:lnTo>
                  <a:lnTo>
                    <a:pt x="273418" y="215087"/>
                  </a:lnTo>
                  <a:lnTo>
                    <a:pt x="271282" y="147704"/>
                  </a:lnTo>
                  <a:lnTo>
                    <a:pt x="256328" y="102838"/>
                  </a:lnTo>
                  <a:lnTo>
                    <a:pt x="215741" y="60325"/>
                  </a:lnTo>
                  <a:lnTo>
                    <a:pt x="136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180446" y="5696031"/>
              <a:ext cx="273685" cy="412750"/>
            </a:xfrm>
            <a:custGeom>
              <a:avLst/>
              <a:gdLst/>
              <a:ahLst/>
              <a:cxnLst/>
              <a:rect l="l" t="t" r="r" b="b"/>
              <a:pathLst>
                <a:path w="273685" h="412750">
                  <a:moveTo>
                    <a:pt x="76644" y="55524"/>
                  </a:moveTo>
                  <a:lnTo>
                    <a:pt x="99192" y="32441"/>
                  </a:lnTo>
                  <a:lnTo>
                    <a:pt x="118375" y="14955"/>
                  </a:lnTo>
                  <a:lnTo>
                    <a:pt x="131706" y="3873"/>
                  </a:lnTo>
                  <a:lnTo>
                    <a:pt x="136702" y="0"/>
                  </a:lnTo>
                  <a:lnTo>
                    <a:pt x="215741" y="60325"/>
                  </a:lnTo>
                  <a:lnTo>
                    <a:pt x="256328" y="102838"/>
                  </a:lnTo>
                  <a:lnTo>
                    <a:pt x="271282" y="147704"/>
                  </a:lnTo>
                  <a:lnTo>
                    <a:pt x="273418" y="215087"/>
                  </a:lnTo>
                  <a:lnTo>
                    <a:pt x="252056" y="293897"/>
                  </a:lnTo>
                  <a:lnTo>
                    <a:pt x="205060" y="356308"/>
                  </a:lnTo>
                  <a:lnTo>
                    <a:pt x="158064" y="397377"/>
                  </a:lnTo>
                  <a:lnTo>
                    <a:pt x="136702" y="412165"/>
                  </a:lnTo>
                  <a:lnTo>
                    <a:pt x="57671" y="362252"/>
                  </a:lnTo>
                  <a:lnTo>
                    <a:pt x="17087" y="325085"/>
                  </a:lnTo>
                  <a:lnTo>
                    <a:pt x="2135" y="282188"/>
                  </a:lnTo>
                  <a:lnTo>
                    <a:pt x="0" y="215087"/>
                  </a:lnTo>
                  <a:lnTo>
                    <a:pt x="3927" y="180955"/>
                  </a:lnTo>
                  <a:lnTo>
                    <a:pt x="14573" y="148156"/>
                  </a:lnTo>
                  <a:lnTo>
                    <a:pt x="30228" y="117241"/>
                  </a:lnTo>
                  <a:lnTo>
                    <a:pt x="49187" y="88760"/>
                  </a:lnTo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6317151" y="5764175"/>
              <a:ext cx="0" cy="391160"/>
            </a:xfrm>
            <a:custGeom>
              <a:avLst/>
              <a:gdLst/>
              <a:ahLst/>
              <a:cxnLst/>
              <a:rect l="l" t="t" r="r" b="b"/>
              <a:pathLst>
                <a:path h="391160">
                  <a:moveTo>
                    <a:pt x="0" y="0"/>
                  </a:moveTo>
                  <a:lnTo>
                    <a:pt x="0" y="390537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210272" y="5735834"/>
              <a:ext cx="215266" cy="290443"/>
            </a:xfrm>
            <a:prstGeom prst="rect">
              <a:avLst/>
            </a:prstGeom>
          </p:spPr>
        </p:pic>
        <p:sp>
          <p:nvSpPr>
            <p:cNvPr id="127" name="object 127"/>
            <p:cNvSpPr/>
            <p:nvPr/>
          </p:nvSpPr>
          <p:spPr>
            <a:xfrm>
              <a:off x="6223053" y="6154708"/>
              <a:ext cx="374015" cy="0"/>
            </a:xfrm>
            <a:custGeom>
              <a:avLst/>
              <a:gdLst/>
              <a:ahLst/>
              <a:cxnLst/>
              <a:rect l="l" t="t" r="r" b="b"/>
              <a:pathLst>
                <a:path w="374015">
                  <a:moveTo>
                    <a:pt x="0" y="0"/>
                  </a:moveTo>
                  <a:lnTo>
                    <a:pt x="373468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310591" y="3948607"/>
              <a:ext cx="156210" cy="34290"/>
            </a:xfrm>
            <a:custGeom>
              <a:avLst/>
              <a:gdLst/>
              <a:ahLst/>
              <a:cxnLst/>
              <a:rect l="l" t="t" r="r" b="b"/>
              <a:pathLst>
                <a:path w="156210" h="34289">
                  <a:moveTo>
                    <a:pt x="155765" y="34239"/>
                  </a:moveTo>
                  <a:lnTo>
                    <a:pt x="0" y="34239"/>
                  </a:lnTo>
                  <a:lnTo>
                    <a:pt x="0" y="0"/>
                  </a:lnTo>
                  <a:lnTo>
                    <a:pt x="155765" y="0"/>
                  </a:lnTo>
                  <a:lnTo>
                    <a:pt x="155765" y="34239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244772" y="3982848"/>
              <a:ext cx="287655" cy="431165"/>
            </a:xfrm>
            <a:custGeom>
              <a:avLst/>
              <a:gdLst/>
              <a:ahLst/>
              <a:cxnLst/>
              <a:rect l="l" t="t" r="r" b="b"/>
              <a:pathLst>
                <a:path w="287654" h="431164">
                  <a:moveTo>
                    <a:pt x="287413" y="252793"/>
                  </a:moveTo>
                  <a:lnTo>
                    <a:pt x="287413" y="396913"/>
                  </a:lnTo>
                  <a:lnTo>
                    <a:pt x="284732" y="410194"/>
                  </a:lnTo>
                  <a:lnTo>
                    <a:pt x="277418" y="421036"/>
                  </a:lnTo>
                  <a:lnTo>
                    <a:pt x="266571" y="428345"/>
                  </a:lnTo>
                  <a:lnTo>
                    <a:pt x="253288" y="431025"/>
                  </a:lnTo>
                  <a:lnTo>
                    <a:pt x="34112" y="431025"/>
                  </a:lnTo>
                  <a:lnTo>
                    <a:pt x="20836" y="428345"/>
                  </a:lnTo>
                  <a:lnTo>
                    <a:pt x="9993" y="421036"/>
                  </a:lnTo>
                  <a:lnTo>
                    <a:pt x="2681" y="410194"/>
                  </a:lnTo>
                  <a:lnTo>
                    <a:pt x="0" y="396913"/>
                  </a:lnTo>
                  <a:lnTo>
                    <a:pt x="0" y="364731"/>
                  </a:lnTo>
                  <a:lnTo>
                    <a:pt x="0" y="335356"/>
                  </a:lnTo>
                  <a:lnTo>
                    <a:pt x="0" y="32524"/>
                  </a:lnTo>
                  <a:lnTo>
                    <a:pt x="2556" y="19861"/>
                  </a:lnTo>
                  <a:lnTo>
                    <a:pt x="9528" y="9523"/>
                  </a:lnTo>
                  <a:lnTo>
                    <a:pt x="19866" y="2554"/>
                  </a:lnTo>
                  <a:lnTo>
                    <a:pt x="32524" y="0"/>
                  </a:lnTo>
                  <a:lnTo>
                    <a:pt x="254876" y="0"/>
                  </a:lnTo>
                  <a:lnTo>
                    <a:pt x="267541" y="2554"/>
                  </a:lnTo>
                  <a:lnTo>
                    <a:pt x="277883" y="9523"/>
                  </a:lnTo>
                  <a:lnTo>
                    <a:pt x="284856" y="19861"/>
                  </a:lnTo>
                  <a:lnTo>
                    <a:pt x="287413" y="32524"/>
                  </a:lnTo>
                  <a:lnTo>
                    <a:pt x="287413" y="172783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291427" y="4237799"/>
              <a:ext cx="194310" cy="134620"/>
            </a:xfrm>
            <a:custGeom>
              <a:avLst/>
              <a:gdLst/>
              <a:ahLst/>
              <a:cxnLst/>
              <a:rect l="l" t="t" r="r" b="b"/>
              <a:pathLst>
                <a:path w="194310" h="134620">
                  <a:moveTo>
                    <a:pt x="194106" y="0"/>
                  </a:moveTo>
                  <a:lnTo>
                    <a:pt x="0" y="0"/>
                  </a:lnTo>
                  <a:lnTo>
                    <a:pt x="0" y="134150"/>
                  </a:lnTo>
                  <a:lnTo>
                    <a:pt x="194106" y="134150"/>
                  </a:lnTo>
                  <a:lnTo>
                    <a:pt x="1941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6291427" y="4237799"/>
              <a:ext cx="194310" cy="134620"/>
            </a:xfrm>
            <a:custGeom>
              <a:avLst/>
              <a:gdLst/>
              <a:ahLst/>
              <a:cxnLst/>
              <a:rect l="l" t="t" r="r" b="b"/>
              <a:pathLst>
                <a:path w="194310" h="134620">
                  <a:moveTo>
                    <a:pt x="194106" y="134150"/>
                  </a:moveTo>
                  <a:lnTo>
                    <a:pt x="0" y="134150"/>
                  </a:lnTo>
                  <a:lnTo>
                    <a:pt x="0" y="0"/>
                  </a:lnTo>
                  <a:lnTo>
                    <a:pt x="194106" y="0"/>
                  </a:lnTo>
                  <a:lnTo>
                    <a:pt x="194106" y="13415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6291415" y="4275988"/>
              <a:ext cx="194310" cy="60325"/>
            </a:xfrm>
            <a:custGeom>
              <a:avLst/>
              <a:gdLst/>
              <a:ahLst/>
              <a:cxnLst/>
              <a:rect l="l" t="t" r="r" b="b"/>
              <a:pathLst>
                <a:path w="194310" h="60325">
                  <a:moveTo>
                    <a:pt x="194106" y="43980"/>
                  </a:moveTo>
                  <a:lnTo>
                    <a:pt x="0" y="43980"/>
                  </a:lnTo>
                  <a:lnTo>
                    <a:pt x="0" y="59728"/>
                  </a:lnTo>
                  <a:lnTo>
                    <a:pt x="194106" y="59728"/>
                  </a:lnTo>
                  <a:lnTo>
                    <a:pt x="194106" y="43980"/>
                  </a:lnTo>
                  <a:close/>
                </a:path>
                <a:path w="194310" h="60325">
                  <a:moveTo>
                    <a:pt x="194106" y="0"/>
                  </a:moveTo>
                  <a:lnTo>
                    <a:pt x="0" y="0"/>
                  </a:lnTo>
                  <a:lnTo>
                    <a:pt x="0" y="15748"/>
                  </a:lnTo>
                  <a:lnTo>
                    <a:pt x="194106" y="15748"/>
                  </a:lnTo>
                  <a:lnTo>
                    <a:pt x="19410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3" name="object 1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12274" y="4023544"/>
              <a:ext cx="152400" cy="182283"/>
            </a:xfrm>
            <a:prstGeom prst="rect">
              <a:avLst/>
            </a:prstGeom>
          </p:spPr>
        </p:pic>
        <p:sp>
          <p:nvSpPr>
            <p:cNvPr id="134" name="object 134"/>
            <p:cNvSpPr/>
            <p:nvPr/>
          </p:nvSpPr>
          <p:spPr>
            <a:xfrm>
              <a:off x="6532186" y="4185599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0"/>
                  </a:moveTo>
                  <a:lnTo>
                    <a:pt x="0" y="12763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381337" y="2696870"/>
              <a:ext cx="0" cy="19685"/>
            </a:xfrm>
            <a:custGeom>
              <a:avLst/>
              <a:gdLst/>
              <a:ahLst/>
              <a:cxnLst/>
              <a:rect l="l" t="t" r="r" b="b"/>
              <a:pathLst>
                <a:path h="19685">
                  <a:moveTo>
                    <a:pt x="0" y="0"/>
                  </a:moveTo>
                  <a:lnTo>
                    <a:pt x="0" y="19065"/>
                  </a:lnTo>
                </a:path>
              </a:pathLst>
            </a:custGeom>
            <a:ln w="17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116218" y="2165301"/>
              <a:ext cx="544830" cy="515620"/>
            </a:xfrm>
            <a:custGeom>
              <a:avLst/>
              <a:gdLst/>
              <a:ahLst/>
              <a:cxnLst/>
              <a:rect l="l" t="t" r="r" b="b"/>
              <a:pathLst>
                <a:path w="544829" h="515619">
                  <a:moveTo>
                    <a:pt x="137820" y="507123"/>
                  </a:moveTo>
                  <a:lnTo>
                    <a:pt x="163614" y="461695"/>
                  </a:lnTo>
                </a:path>
                <a:path w="544829" h="515619">
                  <a:moveTo>
                    <a:pt x="42456" y="416788"/>
                  </a:moveTo>
                  <a:lnTo>
                    <a:pt x="86410" y="388556"/>
                  </a:lnTo>
                </a:path>
                <a:path w="544829" h="515619">
                  <a:moveTo>
                    <a:pt x="0" y="292506"/>
                  </a:moveTo>
                  <a:lnTo>
                    <a:pt x="52031" y="287934"/>
                  </a:lnTo>
                </a:path>
                <a:path w="544829" h="515619">
                  <a:moveTo>
                    <a:pt x="20154" y="162699"/>
                  </a:moveTo>
                  <a:lnTo>
                    <a:pt x="68351" y="182841"/>
                  </a:lnTo>
                </a:path>
                <a:path w="544829" h="515619">
                  <a:moveTo>
                    <a:pt x="98323" y="57150"/>
                  </a:moveTo>
                  <a:lnTo>
                    <a:pt x="131635" y="97370"/>
                  </a:lnTo>
                </a:path>
                <a:path w="544829" h="515619">
                  <a:moveTo>
                    <a:pt x="216585" y="0"/>
                  </a:moveTo>
                  <a:lnTo>
                    <a:pt x="227393" y="51104"/>
                  </a:lnTo>
                </a:path>
                <a:path w="544829" h="515619">
                  <a:moveTo>
                    <a:pt x="347865" y="4368"/>
                  </a:moveTo>
                  <a:lnTo>
                    <a:pt x="333679" y="54648"/>
                  </a:lnTo>
                </a:path>
                <a:path w="544829" h="515619">
                  <a:moveTo>
                    <a:pt x="462064" y="69240"/>
                  </a:moveTo>
                  <a:lnTo>
                    <a:pt x="426148" y="107175"/>
                  </a:lnTo>
                </a:path>
                <a:path w="544829" h="515619">
                  <a:moveTo>
                    <a:pt x="533044" y="179755"/>
                  </a:moveTo>
                  <a:lnTo>
                    <a:pt x="483616" y="196646"/>
                  </a:lnTo>
                </a:path>
                <a:path w="544829" h="515619">
                  <a:moveTo>
                    <a:pt x="544525" y="310603"/>
                  </a:moveTo>
                  <a:lnTo>
                    <a:pt x="492912" y="302590"/>
                  </a:lnTo>
                </a:path>
                <a:path w="544829" h="515619">
                  <a:moveTo>
                    <a:pt x="493890" y="431800"/>
                  </a:moveTo>
                  <a:lnTo>
                    <a:pt x="451904" y="400723"/>
                  </a:lnTo>
                </a:path>
                <a:path w="544829" h="515619">
                  <a:moveTo>
                    <a:pt x="392760" y="515594"/>
                  </a:moveTo>
                  <a:lnTo>
                    <a:pt x="370027" y="468553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358279" y="26664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4">
                  <a:moveTo>
                    <a:pt x="31305" y="0"/>
                  </a:moveTo>
                  <a:lnTo>
                    <a:pt x="19116" y="2460"/>
                  </a:lnTo>
                  <a:lnTo>
                    <a:pt x="9166" y="9170"/>
                  </a:lnTo>
                  <a:lnTo>
                    <a:pt x="2459" y="19122"/>
                  </a:lnTo>
                  <a:lnTo>
                    <a:pt x="0" y="31305"/>
                  </a:lnTo>
                  <a:lnTo>
                    <a:pt x="2459" y="43494"/>
                  </a:lnTo>
                  <a:lnTo>
                    <a:pt x="9166" y="53444"/>
                  </a:lnTo>
                  <a:lnTo>
                    <a:pt x="19116" y="60151"/>
                  </a:lnTo>
                  <a:lnTo>
                    <a:pt x="31305" y="62610"/>
                  </a:lnTo>
                  <a:lnTo>
                    <a:pt x="43488" y="60151"/>
                  </a:lnTo>
                  <a:lnTo>
                    <a:pt x="53440" y="53444"/>
                  </a:lnTo>
                  <a:lnTo>
                    <a:pt x="60150" y="43494"/>
                  </a:lnTo>
                  <a:lnTo>
                    <a:pt x="62611" y="31305"/>
                  </a:lnTo>
                  <a:lnTo>
                    <a:pt x="60150" y="19122"/>
                  </a:lnTo>
                  <a:lnTo>
                    <a:pt x="53440" y="9170"/>
                  </a:lnTo>
                  <a:lnTo>
                    <a:pt x="43488" y="2460"/>
                  </a:lnTo>
                  <a:lnTo>
                    <a:pt x="313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358279" y="2666451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4">
                  <a:moveTo>
                    <a:pt x="62611" y="31305"/>
                  </a:moveTo>
                  <a:lnTo>
                    <a:pt x="60150" y="43494"/>
                  </a:lnTo>
                  <a:lnTo>
                    <a:pt x="53440" y="53444"/>
                  </a:lnTo>
                  <a:lnTo>
                    <a:pt x="43488" y="60151"/>
                  </a:lnTo>
                  <a:lnTo>
                    <a:pt x="31305" y="62610"/>
                  </a:lnTo>
                  <a:lnTo>
                    <a:pt x="19116" y="60151"/>
                  </a:lnTo>
                  <a:lnTo>
                    <a:pt x="9166" y="53444"/>
                  </a:lnTo>
                  <a:lnTo>
                    <a:pt x="2459" y="43494"/>
                  </a:lnTo>
                  <a:lnTo>
                    <a:pt x="0" y="31305"/>
                  </a:lnTo>
                  <a:lnTo>
                    <a:pt x="2459" y="19122"/>
                  </a:lnTo>
                  <a:lnTo>
                    <a:pt x="9166" y="9170"/>
                  </a:lnTo>
                  <a:lnTo>
                    <a:pt x="19116" y="2460"/>
                  </a:lnTo>
                  <a:lnTo>
                    <a:pt x="31305" y="0"/>
                  </a:lnTo>
                  <a:lnTo>
                    <a:pt x="43488" y="2460"/>
                  </a:lnTo>
                  <a:lnTo>
                    <a:pt x="53440" y="9170"/>
                  </a:lnTo>
                  <a:lnTo>
                    <a:pt x="60150" y="19122"/>
                  </a:lnTo>
                  <a:lnTo>
                    <a:pt x="62611" y="31305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336055" y="2627287"/>
              <a:ext cx="107314" cy="69850"/>
            </a:xfrm>
            <a:custGeom>
              <a:avLst/>
              <a:gdLst/>
              <a:ahLst/>
              <a:cxnLst/>
              <a:rect l="l" t="t" r="r" b="b"/>
              <a:pathLst>
                <a:path w="107314" h="69850">
                  <a:moveTo>
                    <a:pt x="107061" y="0"/>
                  </a:moveTo>
                  <a:lnTo>
                    <a:pt x="0" y="0"/>
                  </a:lnTo>
                  <a:lnTo>
                    <a:pt x="0" y="69583"/>
                  </a:lnTo>
                  <a:lnTo>
                    <a:pt x="107061" y="69583"/>
                  </a:lnTo>
                  <a:lnTo>
                    <a:pt x="1070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336055" y="2627287"/>
              <a:ext cx="107314" cy="69850"/>
            </a:xfrm>
            <a:custGeom>
              <a:avLst/>
              <a:gdLst/>
              <a:ahLst/>
              <a:cxnLst/>
              <a:rect l="l" t="t" r="r" b="b"/>
              <a:pathLst>
                <a:path w="107314" h="69850">
                  <a:moveTo>
                    <a:pt x="107061" y="69583"/>
                  </a:moveTo>
                  <a:lnTo>
                    <a:pt x="0" y="69583"/>
                  </a:lnTo>
                  <a:lnTo>
                    <a:pt x="0" y="0"/>
                  </a:lnTo>
                  <a:lnTo>
                    <a:pt x="107061" y="0"/>
                  </a:lnTo>
                  <a:lnTo>
                    <a:pt x="107061" y="69583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6254473" y="2298675"/>
              <a:ext cx="270510" cy="381635"/>
            </a:xfrm>
            <a:custGeom>
              <a:avLst/>
              <a:gdLst/>
              <a:ahLst/>
              <a:cxnLst/>
              <a:rect l="l" t="t" r="r" b="b"/>
              <a:pathLst>
                <a:path w="270509" h="381635">
                  <a:moveTo>
                    <a:pt x="270217" y="135115"/>
                  </a:moveTo>
                  <a:lnTo>
                    <a:pt x="263330" y="92412"/>
                  </a:lnTo>
                  <a:lnTo>
                    <a:pt x="244150" y="55322"/>
                  </a:lnTo>
                  <a:lnTo>
                    <a:pt x="214904" y="26072"/>
                  </a:lnTo>
                  <a:lnTo>
                    <a:pt x="177817" y="6889"/>
                  </a:lnTo>
                  <a:lnTo>
                    <a:pt x="135115" y="0"/>
                  </a:lnTo>
                  <a:lnTo>
                    <a:pt x="92407" y="6889"/>
                  </a:lnTo>
                  <a:lnTo>
                    <a:pt x="55316" y="26072"/>
                  </a:lnTo>
                  <a:lnTo>
                    <a:pt x="26068" y="55322"/>
                  </a:lnTo>
                  <a:lnTo>
                    <a:pt x="6887" y="92412"/>
                  </a:lnTo>
                  <a:lnTo>
                    <a:pt x="0" y="135115"/>
                  </a:lnTo>
                  <a:lnTo>
                    <a:pt x="4169" y="160420"/>
                  </a:lnTo>
                  <a:lnTo>
                    <a:pt x="14652" y="186258"/>
                  </a:lnTo>
                  <a:lnTo>
                    <a:pt x="28407" y="210467"/>
                  </a:lnTo>
                  <a:lnTo>
                    <a:pt x="42392" y="230886"/>
                  </a:lnTo>
                  <a:lnTo>
                    <a:pt x="49481" y="242274"/>
                  </a:lnTo>
                  <a:lnTo>
                    <a:pt x="54687" y="254538"/>
                  </a:lnTo>
                  <a:lnTo>
                    <a:pt x="57896" y="267456"/>
                  </a:lnTo>
                  <a:lnTo>
                    <a:pt x="58991" y="280809"/>
                  </a:lnTo>
                  <a:lnTo>
                    <a:pt x="58991" y="304114"/>
                  </a:lnTo>
                  <a:lnTo>
                    <a:pt x="60915" y="313646"/>
                  </a:lnTo>
                  <a:lnTo>
                    <a:pt x="66160" y="321429"/>
                  </a:lnTo>
                  <a:lnTo>
                    <a:pt x="73939" y="326675"/>
                  </a:lnTo>
                  <a:lnTo>
                    <a:pt x="83464" y="328599"/>
                  </a:lnTo>
                  <a:lnTo>
                    <a:pt x="186753" y="328599"/>
                  </a:lnTo>
                  <a:lnTo>
                    <a:pt x="196278" y="326675"/>
                  </a:lnTo>
                  <a:lnTo>
                    <a:pt x="204057" y="321429"/>
                  </a:lnTo>
                  <a:lnTo>
                    <a:pt x="209302" y="313646"/>
                  </a:lnTo>
                  <a:lnTo>
                    <a:pt x="211226" y="304114"/>
                  </a:lnTo>
                  <a:lnTo>
                    <a:pt x="211226" y="280809"/>
                  </a:lnTo>
                  <a:lnTo>
                    <a:pt x="212321" y="267456"/>
                  </a:lnTo>
                  <a:lnTo>
                    <a:pt x="215530" y="254538"/>
                  </a:lnTo>
                  <a:lnTo>
                    <a:pt x="220736" y="242274"/>
                  </a:lnTo>
                  <a:lnTo>
                    <a:pt x="227825" y="230886"/>
                  </a:lnTo>
                  <a:lnTo>
                    <a:pt x="241810" y="210467"/>
                  </a:lnTo>
                  <a:lnTo>
                    <a:pt x="255565" y="186258"/>
                  </a:lnTo>
                  <a:lnTo>
                    <a:pt x="266047" y="160420"/>
                  </a:lnTo>
                  <a:lnTo>
                    <a:pt x="270217" y="135115"/>
                  </a:lnTo>
                  <a:close/>
                </a:path>
                <a:path w="270509" h="381635">
                  <a:moveTo>
                    <a:pt x="76238" y="363207"/>
                  </a:moveTo>
                  <a:lnTo>
                    <a:pt x="150621" y="363207"/>
                  </a:lnTo>
                </a:path>
                <a:path w="270509" h="381635">
                  <a:moveTo>
                    <a:pt x="183019" y="354838"/>
                  </a:moveTo>
                  <a:lnTo>
                    <a:pt x="192938" y="354838"/>
                  </a:lnTo>
                </a:path>
                <a:path w="270509" h="381635">
                  <a:moveTo>
                    <a:pt x="183019" y="381063"/>
                  </a:moveTo>
                  <a:lnTo>
                    <a:pt x="192938" y="381063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2" name="object 1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301285" y="2399628"/>
              <a:ext cx="176593" cy="158711"/>
            </a:xfrm>
            <a:prstGeom prst="rect">
              <a:avLst/>
            </a:prstGeom>
          </p:spPr>
        </p:pic>
      </p:grpSp>
      <p:grpSp>
        <p:nvGrpSpPr>
          <p:cNvPr id="143" name="object 143"/>
          <p:cNvGrpSpPr/>
          <p:nvPr/>
        </p:nvGrpSpPr>
        <p:grpSpPr>
          <a:xfrm>
            <a:off x="3339111" y="2253304"/>
            <a:ext cx="480695" cy="478790"/>
            <a:chOff x="3339111" y="2253304"/>
            <a:chExt cx="480695" cy="478790"/>
          </a:xfrm>
        </p:grpSpPr>
        <p:sp>
          <p:nvSpPr>
            <p:cNvPr id="144" name="object 144"/>
            <p:cNvSpPr/>
            <p:nvPr/>
          </p:nvSpPr>
          <p:spPr>
            <a:xfrm>
              <a:off x="3346985" y="2261178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5" name="object 14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707568" y="2293172"/>
              <a:ext cx="76720" cy="140639"/>
            </a:xfrm>
            <a:prstGeom prst="rect">
              <a:avLst/>
            </a:prstGeom>
          </p:spPr>
        </p:pic>
        <p:sp>
          <p:nvSpPr>
            <p:cNvPr id="146" name="object 146"/>
            <p:cNvSpPr/>
            <p:nvPr/>
          </p:nvSpPr>
          <p:spPr>
            <a:xfrm>
              <a:off x="3379450" y="2493524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3379450" y="2493524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3637254" y="2555798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4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4">
                  <a:moveTo>
                    <a:pt x="172364" y="123431"/>
                  </a:moveTo>
                  <a:lnTo>
                    <a:pt x="170611" y="119367"/>
                  </a:lnTo>
                  <a:lnTo>
                    <a:pt x="163639" y="112763"/>
                  </a:lnTo>
                  <a:lnTo>
                    <a:pt x="159029" y="111112"/>
                  </a:lnTo>
                  <a:lnTo>
                    <a:pt x="121907" y="111112"/>
                  </a:lnTo>
                  <a:lnTo>
                    <a:pt x="121907" y="124447"/>
                  </a:lnTo>
                  <a:lnTo>
                    <a:pt x="149758" y="124447"/>
                  </a:lnTo>
                  <a:lnTo>
                    <a:pt x="151244" y="125044"/>
                  </a:lnTo>
                  <a:lnTo>
                    <a:pt x="153670" y="127469"/>
                  </a:lnTo>
                  <a:lnTo>
                    <a:pt x="154266" y="128765"/>
                  </a:lnTo>
                  <a:lnTo>
                    <a:pt x="154266" y="133451"/>
                  </a:lnTo>
                  <a:lnTo>
                    <a:pt x="153822" y="134823"/>
                  </a:lnTo>
                  <a:lnTo>
                    <a:pt x="152057" y="137490"/>
                  </a:lnTo>
                  <a:lnTo>
                    <a:pt x="150914" y="138671"/>
                  </a:lnTo>
                  <a:lnTo>
                    <a:pt x="119989" y="162521"/>
                  </a:lnTo>
                  <a:lnTo>
                    <a:pt x="119989" y="175856"/>
                  </a:lnTo>
                  <a:lnTo>
                    <a:pt x="172364" y="175856"/>
                  </a:lnTo>
                  <a:lnTo>
                    <a:pt x="172364" y="162521"/>
                  </a:lnTo>
                  <a:lnTo>
                    <a:pt x="143789" y="162521"/>
                  </a:lnTo>
                  <a:lnTo>
                    <a:pt x="143789" y="161188"/>
                  </a:lnTo>
                  <a:lnTo>
                    <a:pt x="164299" y="146278"/>
                  </a:lnTo>
                  <a:lnTo>
                    <a:pt x="166649" y="143802"/>
                  </a:lnTo>
                  <a:lnTo>
                    <a:pt x="171221" y="137452"/>
                  </a:lnTo>
                  <a:lnTo>
                    <a:pt x="172364" y="133972"/>
                  </a:lnTo>
                  <a:lnTo>
                    <a:pt x="172364" y="12343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9" name="object 149"/>
          <p:cNvGrpSpPr/>
          <p:nvPr/>
        </p:nvGrpSpPr>
        <p:grpSpPr>
          <a:xfrm>
            <a:off x="3339111" y="3107100"/>
            <a:ext cx="480695" cy="478790"/>
            <a:chOff x="3339111" y="3107100"/>
            <a:chExt cx="480695" cy="478790"/>
          </a:xfrm>
        </p:grpSpPr>
        <p:sp>
          <p:nvSpPr>
            <p:cNvPr id="150" name="object 150"/>
            <p:cNvSpPr/>
            <p:nvPr/>
          </p:nvSpPr>
          <p:spPr>
            <a:xfrm>
              <a:off x="3346985" y="3114974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1" name="object 15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707568" y="3146968"/>
              <a:ext cx="76720" cy="140639"/>
            </a:xfrm>
            <a:prstGeom prst="rect">
              <a:avLst/>
            </a:prstGeom>
          </p:spPr>
        </p:pic>
        <p:sp>
          <p:nvSpPr>
            <p:cNvPr id="152" name="object 152"/>
            <p:cNvSpPr/>
            <p:nvPr/>
          </p:nvSpPr>
          <p:spPr>
            <a:xfrm>
              <a:off x="3379450" y="3347321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3379450" y="3347321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3637254" y="3409594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64" y="123431"/>
                  </a:moveTo>
                  <a:lnTo>
                    <a:pt x="170611" y="119367"/>
                  </a:lnTo>
                  <a:lnTo>
                    <a:pt x="163639" y="112763"/>
                  </a:lnTo>
                  <a:lnTo>
                    <a:pt x="159029" y="111112"/>
                  </a:lnTo>
                  <a:lnTo>
                    <a:pt x="121907" y="111112"/>
                  </a:lnTo>
                  <a:lnTo>
                    <a:pt x="121907" y="124447"/>
                  </a:lnTo>
                  <a:lnTo>
                    <a:pt x="149758" y="124447"/>
                  </a:lnTo>
                  <a:lnTo>
                    <a:pt x="151244" y="125044"/>
                  </a:lnTo>
                  <a:lnTo>
                    <a:pt x="153670" y="127469"/>
                  </a:lnTo>
                  <a:lnTo>
                    <a:pt x="154266" y="128765"/>
                  </a:lnTo>
                  <a:lnTo>
                    <a:pt x="154266" y="133451"/>
                  </a:lnTo>
                  <a:lnTo>
                    <a:pt x="153822" y="134823"/>
                  </a:lnTo>
                  <a:lnTo>
                    <a:pt x="152057" y="137490"/>
                  </a:lnTo>
                  <a:lnTo>
                    <a:pt x="150914" y="138671"/>
                  </a:lnTo>
                  <a:lnTo>
                    <a:pt x="119989" y="162521"/>
                  </a:lnTo>
                  <a:lnTo>
                    <a:pt x="119989" y="175856"/>
                  </a:lnTo>
                  <a:lnTo>
                    <a:pt x="172364" y="175856"/>
                  </a:lnTo>
                  <a:lnTo>
                    <a:pt x="172364" y="162521"/>
                  </a:lnTo>
                  <a:lnTo>
                    <a:pt x="143789" y="162521"/>
                  </a:lnTo>
                  <a:lnTo>
                    <a:pt x="143789" y="161188"/>
                  </a:lnTo>
                  <a:lnTo>
                    <a:pt x="164299" y="146278"/>
                  </a:lnTo>
                  <a:lnTo>
                    <a:pt x="166649" y="143802"/>
                  </a:lnTo>
                  <a:lnTo>
                    <a:pt x="171221" y="137452"/>
                  </a:lnTo>
                  <a:lnTo>
                    <a:pt x="172364" y="133972"/>
                  </a:lnTo>
                  <a:lnTo>
                    <a:pt x="172364" y="12343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5" name="object 155"/>
          <p:cNvGrpSpPr/>
          <p:nvPr/>
        </p:nvGrpSpPr>
        <p:grpSpPr>
          <a:xfrm>
            <a:off x="3339111" y="3960896"/>
            <a:ext cx="480695" cy="478790"/>
            <a:chOff x="3339111" y="3960896"/>
            <a:chExt cx="480695" cy="478790"/>
          </a:xfrm>
        </p:grpSpPr>
        <p:sp>
          <p:nvSpPr>
            <p:cNvPr id="156" name="object 156"/>
            <p:cNvSpPr/>
            <p:nvPr/>
          </p:nvSpPr>
          <p:spPr>
            <a:xfrm>
              <a:off x="3346985" y="3968770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7" name="object 15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07568" y="4000765"/>
              <a:ext cx="76720" cy="140639"/>
            </a:xfrm>
            <a:prstGeom prst="rect">
              <a:avLst/>
            </a:prstGeom>
          </p:spPr>
        </p:pic>
        <p:sp>
          <p:nvSpPr>
            <p:cNvPr id="158" name="object 158"/>
            <p:cNvSpPr/>
            <p:nvPr/>
          </p:nvSpPr>
          <p:spPr>
            <a:xfrm>
              <a:off x="3379450" y="4201118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3379450" y="4201118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3637254" y="4263389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64" y="123431"/>
                  </a:moveTo>
                  <a:lnTo>
                    <a:pt x="170611" y="119367"/>
                  </a:lnTo>
                  <a:lnTo>
                    <a:pt x="163639" y="112763"/>
                  </a:lnTo>
                  <a:lnTo>
                    <a:pt x="159029" y="111112"/>
                  </a:lnTo>
                  <a:lnTo>
                    <a:pt x="121907" y="111112"/>
                  </a:lnTo>
                  <a:lnTo>
                    <a:pt x="121907" y="124447"/>
                  </a:lnTo>
                  <a:lnTo>
                    <a:pt x="149758" y="124447"/>
                  </a:lnTo>
                  <a:lnTo>
                    <a:pt x="151244" y="125044"/>
                  </a:lnTo>
                  <a:lnTo>
                    <a:pt x="153670" y="127469"/>
                  </a:lnTo>
                  <a:lnTo>
                    <a:pt x="154266" y="128765"/>
                  </a:lnTo>
                  <a:lnTo>
                    <a:pt x="154266" y="133451"/>
                  </a:lnTo>
                  <a:lnTo>
                    <a:pt x="153822" y="134823"/>
                  </a:lnTo>
                  <a:lnTo>
                    <a:pt x="152057" y="137490"/>
                  </a:lnTo>
                  <a:lnTo>
                    <a:pt x="150914" y="138671"/>
                  </a:lnTo>
                  <a:lnTo>
                    <a:pt x="119989" y="162521"/>
                  </a:lnTo>
                  <a:lnTo>
                    <a:pt x="119989" y="175856"/>
                  </a:lnTo>
                  <a:lnTo>
                    <a:pt x="172364" y="175856"/>
                  </a:lnTo>
                  <a:lnTo>
                    <a:pt x="172364" y="162521"/>
                  </a:lnTo>
                  <a:lnTo>
                    <a:pt x="143789" y="162521"/>
                  </a:lnTo>
                  <a:lnTo>
                    <a:pt x="143789" y="161188"/>
                  </a:lnTo>
                  <a:lnTo>
                    <a:pt x="164299" y="146278"/>
                  </a:lnTo>
                  <a:lnTo>
                    <a:pt x="166649" y="143802"/>
                  </a:lnTo>
                  <a:lnTo>
                    <a:pt x="171221" y="137452"/>
                  </a:lnTo>
                  <a:lnTo>
                    <a:pt x="172364" y="133972"/>
                  </a:lnTo>
                  <a:lnTo>
                    <a:pt x="172364" y="12343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1" name="object 161"/>
          <p:cNvGrpSpPr/>
          <p:nvPr/>
        </p:nvGrpSpPr>
        <p:grpSpPr>
          <a:xfrm>
            <a:off x="3339111" y="4814692"/>
            <a:ext cx="480695" cy="478790"/>
            <a:chOff x="3339111" y="4814692"/>
            <a:chExt cx="480695" cy="478790"/>
          </a:xfrm>
        </p:grpSpPr>
        <p:sp>
          <p:nvSpPr>
            <p:cNvPr id="162" name="object 162"/>
            <p:cNvSpPr/>
            <p:nvPr/>
          </p:nvSpPr>
          <p:spPr>
            <a:xfrm>
              <a:off x="3346985" y="4822566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3" name="object 16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07568" y="4854561"/>
              <a:ext cx="76720" cy="140639"/>
            </a:xfrm>
            <a:prstGeom prst="rect">
              <a:avLst/>
            </a:prstGeom>
          </p:spPr>
        </p:pic>
        <p:sp>
          <p:nvSpPr>
            <p:cNvPr id="164" name="object 164"/>
            <p:cNvSpPr/>
            <p:nvPr/>
          </p:nvSpPr>
          <p:spPr>
            <a:xfrm>
              <a:off x="3379450" y="5054913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3379450" y="5054913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3637254" y="5117185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64" y="123444"/>
                  </a:moveTo>
                  <a:lnTo>
                    <a:pt x="170611" y="119380"/>
                  </a:lnTo>
                  <a:lnTo>
                    <a:pt x="163639" y="112776"/>
                  </a:lnTo>
                  <a:lnTo>
                    <a:pt x="159029" y="111125"/>
                  </a:lnTo>
                  <a:lnTo>
                    <a:pt x="121907" y="111125"/>
                  </a:lnTo>
                  <a:lnTo>
                    <a:pt x="121907" y="124460"/>
                  </a:lnTo>
                  <a:lnTo>
                    <a:pt x="149758" y="124460"/>
                  </a:lnTo>
                  <a:lnTo>
                    <a:pt x="151244" y="125056"/>
                  </a:lnTo>
                  <a:lnTo>
                    <a:pt x="153670" y="127482"/>
                  </a:lnTo>
                  <a:lnTo>
                    <a:pt x="154266" y="128778"/>
                  </a:lnTo>
                  <a:lnTo>
                    <a:pt x="154266" y="133464"/>
                  </a:lnTo>
                  <a:lnTo>
                    <a:pt x="153822" y="134835"/>
                  </a:lnTo>
                  <a:lnTo>
                    <a:pt x="152057" y="137502"/>
                  </a:lnTo>
                  <a:lnTo>
                    <a:pt x="150914" y="138684"/>
                  </a:lnTo>
                  <a:lnTo>
                    <a:pt x="119989" y="162534"/>
                  </a:lnTo>
                  <a:lnTo>
                    <a:pt x="119989" y="175869"/>
                  </a:lnTo>
                  <a:lnTo>
                    <a:pt x="172364" y="175869"/>
                  </a:lnTo>
                  <a:lnTo>
                    <a:pt x="172364" y="162534"/>
                  </a:lnTo>
                  <a:lnTo>
                    <a:pt x="143789" y="162534"/>
                  </a:lnTo>
                  <a:lnTo>
                    <a:pt x="143789" y="161201"/>
                  </a:lnTo>
                  <a:lnTo>
                    <a:pt x="164299" y="146291"/>
                  </a:lnTo>
                  <a:lnTo>
                    <a:pt x="166649" y="143814"/>
                  </a:lnTo>
                  <a:lnTo>
                    <a:pt x="171221" y="137464"/>
                  </a:lnTo>
                  <a:lnTo>
                    <a:pt x="172364" y="133985"/>
                  </a:lnTo>
                  <a:lnTo>
                    <a:pt x="172364" y="123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7" name="object 167"/>
          <p:cNvGrpSpPr/>
          <p:nvPr/>
        </p:nvGrpSpPr>
        <p:grpSpPr>
          <a:xfrm>
            <a:off x="3339111" y="5668489"/>
            <a:ext cx="480695" cy="478790"/>
            <a:chOff x="3339111" y="5668489"/>
            <a:chExt cx="480695" cy="478790"/>
          </a:xfrm>
        </p:grpSpPr>
        <p:sp>
          <p:nvSpPr>
            <p:cNvPr id="168" name="object 168"/>
            <p:cNvSpPr/>
            <p:nvPr/>
          </p:nvSpPr>
          <p:spPr>
            <a:xfrm>
              <a:off x="3346985" y="5676363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4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9" name="object 16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707568" y="5708357"/>
              <a:ext cx="76720" cy="140639"/>
            </a:xfrm>
            <a:prstGeom prst="rect">
              <a:avLst/>
            </a:prstGeom>
          </p:spPr>
        </p:pic>
        <p:sp>
          <p:nvSpPr>
            <p:cNvPr id="170" name="object 170"/>
            <p:cNvSpPr/>
            <p:nvPr/>
          </p:nvSpPr>
          <p:spPr>
            <a:xfrm>
              <a:off x="3379450" y="5908710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3379450" y="5908710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5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3637254" y="5970980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64" y="123444"/>
                  </a:moveTo>
                  <a:lnTo>
                    <a:pt x="170611" y="119380"/>
                  </a:lnTo>
                  <a:lnTo>
                    <a:pt x="163639" y="112776"/>
                  </a:lnTo>
                  <a:lnTo>
                    <a:pt x="159029" y="111125"/>
                  </a:lnTo>
                  <a:lnTo>
                    <a:pt x="121907" y="111125"/>
                  </a:lnTo>
                  <a:lnTo>
                    <a:pt x="121907" y="124460"/>
                  </a:lnTo>
                  <a:lnTo>
                    <a:pt x="149758" y="124460"/>
                  </a:lnTo>
                  <a:lnTo>
                    <a:pt x="151244" y="125056"/>
                  </a:lnTo>
                  <a:lnTo>
                    <a:pt x="153670" y="127482"/>
                  </a:lnTo>
                  <a:lnTo>
                    <a:pt x="154266" y="128778"/>
                  </a:lnTo>
                  <a:lnTo>
                    <a:pt x="154266" y="133464"/>
                  </a:lnTo>
                  <a:lnTo>
                    <a:pt x="153822" y="134835"/>
                  </a:lnTo>
                  <a:lnTo>
                    <a:pt x="152057" y="137502"/>
                  </a:lnTo>
                  <a:lnTo>
                    <a:pt x="150914" y="138684"/>
                  </a:lnTo>
                  <a:lnTo>
                    <a:pt x="119989" y="162534"/>
                  </a:lnTo>
                  <a:lnTo>
                    <a:pt x="119989" y="175869"/>
                  </a:lnTo>
                  <a:lnTo>
                    <a:pt x="172364" y="175869"/>
                  </a:lnTo>
                  <a:lnTo>
                    <a:pt x="172364" y="162534"/>
                  </a:lnTo>
                  <a:lnTo>
                    <a:pt x="143789" y="162534"/>
                  </a:lnTo>
                  <a:lnTo>
                    <a:pt x="143789" y="161201"/>
                  </a:lnTo>
                  <a:lnTo>
                    <a:pt x="164299" y="146291"/>
                  </a:lnTo>
                  <a:lnTo>
                    <a:pt x="166649" y="143814"/>
                  </a:lnTo>
                  <a:lnTo>
                    <a:pt x="171221" y="137464"/>
                  </a:lnTo>
                  <a:lnTo>
                    <a:pt x="172364" y="133985"/>
                  </a:lnTo>
                  <a:lnTo>
                    <a:pt x="172364" y="123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3" name="object 173"/>
          <p:cNvGrpSpPr/>
          <p:nvPr/>
        </p:nvGrpSpPr>
        <p:grpSpPr>
          <a:xfrm>
            <a:off x="3339111" y="6522284"/>
            <a:ext cx="480695" cy="478790"/>
            <a:chOff x="3339111" y="6522284"/>
            <a:chExt cx="480695" cy="478790"/>
          </a:xfrm>
        </p:grpSpPr>
        <p:sp>
          <p:nvSpPr>
            <p:cNvPr id="174" name="object 174"/>
            <p:cNvSpPr/>
            <p:nvPr/>
          </p:nvSpPr>
          <p:spPr>
            <a:xfrm>
              <a:off x="3346985" y="6530158"/>
              <a:ext cx="464820" cy="386715"/>
            </a:xfrm>
            <a:custGeom>
              <a:avLst/>
              <a:gdLst/>
              <a:ahLst/>
              <a:cxnLst/>
              <a:rect l="l" t="t" r="r" b="b"/>
              <a:pathLst>
                <a:path w="464820" h="386715">
                  <a:moveTo>
                    <a:pt x="205589" y="237112"/>
                  </a:moveTo>
                  <a:lnTo>
                    <a:pt x="282119" y="182489"/>
                  </a:lnTo>
                  <a:lnTo>
                    <a:pt x="288062" y="179480"/>
                  </a:lnTo>
                  <a:lnTo>
                    <a:pt x="294490" y="178442"/>
                  </a:lnTo>
                  <a:lnTo>
                    <a:pt x="300930" y="179383"/>
                  </a:lnTo>
                  <a:lnTo>
                    <a:pt x="306909" y="182311"/>
                  </a:lnTo>
                  <a:lnTo>
                    <a:pt x="338829" y="197159"/>
                  </a:lnTo>
                  <a:lnTo>
                    <a:pt x="407213" y="191102"/>
                  </a:lnTo>
                  <a:lnTo>
                    <a:pt x="456458" y="140812"/>
                  </a:lnTo>
                  <a:lnTo>
                    <a:pt x="464767" y="107618"/>
                  </a:lnTo>
                  <a:lnTo>
                    <a:pt x="461632" y="73559"/>
                  </a:lnTo>
                  <a:lnTo>
                    <a:pt x="446774" y="41976"/>
                  </a:lnTo>
                  <a:lnTo>
                    <a:pt x="414741" y="12775"/>
                  </a:lnTo>
                  <a:lnTo>
                    <a:pt x="375485" y="0"/>
                  </a:lnTo>
                  <a:lnTo>
                    <a:pt x="334573" y="3964"/>
                  </a:lnTo>
                  <a:lnTo>
                    <a:pt x="297575" y="24984"/>
                  </a:lnTo>
                  <a:lnTo>
                    <a:pt x="279209" y="46788"/>
                  </a:lnTo>
                  <a:lnTo>
                    <a:pt x="268019" y="71945"/>
                  </a:lnTo>
                  <a:lnTo>
                    <a:pt x="264081" y="98850"/>
                  </a:lnTo>
                  <a:lnTo>
                    <a:pt x="267476" y="125898"/>
                  </a:lnTo>
                  <a:lnTo>
                    <a:pt x="268147" y="132302"/>
                  </a:lnTo>
                  <a:lnTo>
                    <a:pt x="182424" y="203368"/>
                  </a:lnTo>
                  <a:lnTo>
                    <a:pt x="170003" y="207392"/>
                  </a:lnTo>
                  <a:lnTo>
                    <a:pt x="163532" y="206416"/>
                  </a:lnTo>
                  <a:lnTo>
                    <a:pt x="157506" y="203482"/>
                  </a:lnTo>
                  <a:lnTo>
                    <a:pt x="124672" y="188619"/>
                  </a:lnTo>
                  <a:lnTo>
                    <a:pt x="55108" y="196317"/>
                  </a:lnTo>
                  <a:lnTo>
                    <a:pt x="7034" y="248864"/>
                  </a:lnTo>
                  <a:lnTo>
                    <a:pt x="0" y="282524"/>
                  </a:lnTo>
                  <a:lnTo>
                    <a:pt x="4545" y="316589"/>
                  </a:lnTo>
                  <a:lnTo>
                    <a:pt x="20816" y="347665"/>
                  </a:lnTo>
                  <a:lnTo>
                    <a:pt x="54101" y="375450"/>
                  </a:lnTo>
                  <a:lnTo>
                    <a:pt x="93884" y="386502"/>
                  </a:lnTo>
                  <a:lnTo>
                    <a:pt x="134590" y="380751"/>
                  </a:lnTo>
                  <a:lnTo>
                    <a:pt x="170638" y="358130"/>
                  </a:lnTo>
                  <a:lnTo>
                    <a:pt x="187509" y="336456"/>
                  </a:lnTo>
                  <a:lnTo>
                    <a:pt x="197599" y="311916"/>
                  </a:lnTo>
                  <a:lnTo>
                    <a:pt x="200905" y="285941"/>
                  </a:lnTo>
                  <a:lnTo>
                    <a:pt x="197423" y="259959"/>
                  </a:lnTo>
                  <a:lnTo>
                    <a:pt x="196711" y="253508"/>
                  </a:lnTo>
                  <a:lnTo>
                    <a:pt x="197939" y="247273"/>
                  </a:lnTo>
                  <a:lnTo>
                    <a:pt x="200950" y="241669"/>
                  </a:lnTo>
                  <a:lnTo>
                    <a:pt x="205589" y="23711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5" name="object 17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707568" y="6562153"/>
              <a:ext cx="76720" cy="140639"/>
            </a:xfrm>
            <a:prstGeom prst="rect">
              <a:avLst/>
            </a:prstGeom>
          </p:spPr>
        </p:pic>
        <p:sp>
          <p:nvSpPr>
            <p:cNvPr id="176" name="object 176"/>
            <p:cNvSpPr/>
            <p:nvPr/>
          </p:nvSpPr>
          <p:spPr>
            <a:xfrm>
              <a:off x="3379450" y="6762505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4">
                  <a:moveTo>
                    <a:pt x="28119" y="0"/>
                  </a:moveTo>
                  <a:lnTo>
                    <a:pt x="9370" y="19817"/>
                  </a:lnTo>
                  <a:lnTo>
                    <a:pt x="0" y="44432"/>
                  </a:lnTo>
                  <a:lnTo>
                    <a:pt x="542" y="70764"/>
                  </a:lnTo>
                  <a:lnTo>
                    <a:pt x="11533" y="95732"/>
                  </a:lnTo>
                  <a:lnTo>
                    <a:pt x="281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3379450" y="6762505"/>
              <a:ext cx="28575" cy="95885"/>
            </a:xfrm>
            <a:custGeom>
              <a:avLst/>
              <a:gdLst/>
              <a:ahLst/>
              <a:cxnLst/>
              <a:rect l="l" t="t" r="r" b="b"/>
              <a:pathLst>
                <a:path w="28575" h="95884">
                  <a:moveTo>
                    <a:pt x="11533" y="95732"/>
                  </a:moveTo>
                  <a:lnTo>
                    <a:pt x="542" y="70764"/>
                  </a:lnTo>
                  <a:lnTo>
                    <a:pt x="0" y="44432"/>
                  </a:lnTo>
                  <a:lnTo>
                    <a:pt x="9370" y="19817"/>
                  </a:lnTo>
                  <a:lnTo>
                    <a:pt x="2811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3637254" y="6824776"/>
              <a:ext cx="172720" cy="175895"/>
            </a:xfrm>
            <a:custGeom>
              <a:avLst/>
              <a:gdLst/>
              <a:ahLst/>
              <a:cxnLst/>
              <a:rect l="l" t="t" r="r" b="b"/>
              <a:pathLst>
                <a:path w="172720" h="175895">
                  <a:moveTo>
                    <a:pt x="98996" y="0"/>
                  </a:moveTo>
                  <a:lnTo>
                    <a:pt x="74244" y="0"/>
                  </a:lnTo>
                  <a:lnTo>
                    <a:pt x="74244" y="54610"/>
                  </a:lnTo>
                  <a:lnTo>
                    <a:pt x="24739" y="54610"/>
                  </a:lnTo>
                  <a:lnTo>
                    <a:pt x="24739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76200"/>
                  </a:lnTo>
                  <a:lnTo>
                    <a:pt x="0" y="133350"/>
                  </a:lnTo>
                  <a:lnTo>
                    <a:pt x="24739" y="133350"/>
                  </a:lnTo>
                  <a:lnTo>
                    <a:pt x="24739" y="76200"/>
                  </a:lnTo>
                  <a:lnTo>
                    <a:pt x="74244" y="76200"/>
                  </a:lnTo>
                  <a:lnTo>
                    <a:pt x="74244" y="133350"/>
                  </a:lnTo>
                  <a:lnTo>
                    <a:pt x="98996" y="133350"/>
                  </a:lnTo>
                  <a:lnTo>
                    <a:pt x="98996" y="76200"/>
                  </a:lnTo>
                  <a:lnTo>
                    <a:pt x="98996" y="54610"/>
                  </a:lnTo>
                  <a:lnTo>
                    <a:pt x="98996" y="0"/>
                  </a:lnTo>
                  <a:close/>
                </a:path>
                <a:path w="172720" h="175895">
                  <a:moveTo>
                    <a:pt x="172364" y="123444"/>
                  </a:moveTo>
                  <a:lnTo>
                    <a:pt x="170611" y="119380"/>
                  </a:lnTo>
                  <a:lnTo>
                    <a:pt x="163639" y="112776"/>
                  </a:lnTo>
                  <a:lnTo>
                    <a:pt x="159029" y="111125"/>
                  </a:lnTo>
                  <a:lnTo>
                    <a:pt x="121907" y="111125"/>
                  </a:lnTo>
                  <a:lnTo>
                    <a:pt x="121907" y="124460"/>
                  </a:lnTo>
                  <a:lnTo>
                    <a:pt x="149758" y="124460"/>
                  </a:lnTo>
                  <a:lnTo>
                    <a:pt x="151244" y="125056"/>
                  </a:lnTo>
                  <a:lnTo>
                    <a:pt x="153670" y="127482"/>
                  </a:lnTo>
                  <a:lnTo>
                    <a:pt x="154266" y="128778"/>
                  </a:lnTo>
                  <a:lnTo>
                    <a:pt x="154266" y="133464"/>
                  </a:lnTo>
                  <a:lnTo>
                    <a:pt x="153822" y="134835"/>
                  </a:lnTo>
                  <a:lnTo>
                    <a:pt x="152057" y="137502"/>
                  </a:lnTo>
                  <a:lnTo>
                    <a:pt x="150914" y="138684"/>
                  </a:lnTo>
                  <a:lnTo>
                    <a:pt x="119989" y="162534"/>
                  </a:lnTo>
                  <a:lnTo>
                    <a:pt x="119989" y="175869"/>
                  </a:lnTo>
                  <a:lnTo>
                    <a:pt x="172364" y="175869"/>
                  </a:lnTo>
                  <a:lnTo>
                    <a:pt x="172364" y="162534"/>
                  </a:lnTo>
                  <a:lnTo>
                    <a:pt x="143789" y="162534"/>
                  </a:lnTo>
                  <a:lnTo>
                    <a:pt x="143789" y="161201"/>
                  </a:lnTo>
                  <a:lnTo>
                    <a:pt x="164299" y="146291"/>
                  </a:lnTo>
                  <a:lnTo>
                    <a:pt x="166649" y="143814"/>
                  </a:lnTo>
                  <a:lnTo>
                    <a:pt x="171221" y="137464"/>
                  </a:lnTo>
                  <a:lnTo>
                    <a:pt x="172364" y="133985"/>
                  </a:lnTo>
                  <a:lnTo>
                    <a:pt x="172364" y="1234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9" name="object 179"/>
          <p:cNvGrpSpPr/>
          <p:nvPr/>
        </p:nvGrpSpPr>
        <p:grpSpPr>
          <a:xfrm>
            <a:off x="4656173" y="6562140"/>
            <a:ext cx="501650" cy="434975"/>
            <a:chOff x="4656173" y="6562140"/>
            <a:chExt cx="501650" cy="434975"/>
          </a:xfrm>
        </p:grpSpPr>
        <p:sp>
          <p:nvSpPr>
            <p:cNvPr id="180" name="object 180"/>
            <p:cNvSpPr/>
            <p:nvPr/>
          </p:nvSpPr>
          <p:spPr>
            <a:xfrm>
              <a:off x="4784399" y="6773359"/>
              <a:ext cx="307975" cy="215900"/>
            </a:xfrm>
            <a:custGeom>
              <a:avLst/>
              <a:gdLst/>
              <a:ahLst/>
              <a:cxnLst/>
              <a:rect l="l" t="t" r="r" b="b"/>
              <a:pathLst>
                <a:path w="307975" h="215900">
                  <a:moveTo>
                    <a:pt x="307797" y="76187"/>
                  </a:moveTo>
                  <a:lnTo>
                    <a:pt x="207060" y="0"/>
                  </a:lnTo>
                  <a:lnTo>
                    <a:pt x="207060" y="76187"/>
                  </a:lnTo>
                  <a:lnTo>
                    <a:pt x="205206" y="76187"/>
                  </a:lnTo>
                  <a:lnTo>
                    <a:pt x="104457" y="0"/>
                  </a:lnTo>
                  <a:lnTo>
                    <a:pt x="104457" y="76187"/>
                  </a:lnTo>
                  <a:lnTo>
                    <a:pt x="102603" y="76187"/>
                  </a:lnTo>
                  <a:lnTo>
                    <a:pt x="1866" y="0"/>
                  </a:lnTo>
                  <a:lnTo>
                    <a:pt x="0" y="76187"/>
                  </a:lnTo>
                  <a:lnTo>
                    <a:pt x="393" y="215404"/>
                  </a:lnTo>
                  <a:lnTo>
                    <a:pt x="307797" y="215404"/>
                  </a:lnTo>
                  <a:lnTo>
                    <a:pt x="307797" y="76187"/>
                  </a:lnTo>
                  <a:close/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4702480" y="6718375"/>
              <a:ext cx="100330" cy="270510"/>
            </a:xfrm>
            <a:custGeom>
              <a:avLst/>
              <a:gdLst/>
              <a:ahLst/>
              <a:cxnLst/>
              <a:rect l="l" t="t" r="r" b="b"/>
              <a:pathLst>
                <a:path w="100329" h="270509">
                  <a:moveTo>
                    <a:pt x="99834" y="270395"/>
                  </a:moveTo>
                  <a:lnTo>
                    <a:pt x="81305" y="0"/>
                  </a:lnTo>
                  <a:lnTo>
                    <a:pt x="69024" y="0"/>
                  </a:lnTo>
                  <a:lnTo>
                    <a:pt x="53238" y="0"/>
                  </a:lnTo>
                  <a:lnTo>
                    <a:pt x="18529" y="0"/>
                  </a:lnTo>
                  <a:lnTo>
                    <a:pt x="0" y="270395"/>
                  </a:lnTo>
                  <a:lnTo>
                    <a:pt x="99834" y="2703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4702488" y="6718364"/>
              <a:ext cx="100330" cy="270510"/>
            </a:xfrm>
            <a:custGeom>
              <a:avLst/>
              <a:gdLst/>
              <a:ahLst/>
              <a:cxnLst/>
              <a:rect l="l" t="t" r="r" b="b"/>
              <a:pathLst>
                <a:path w="100329" h="270509">
                  <a:moveTo>
                    <a:pt x="0" y="270395"/>
                  </a:moveTo>
                  <a:lnTo>
                    <a:pt x="99834" y="270395"/>
                  </a:lnTo>
                  <a:lnTo>
                    <a:pt x="81305" y="0"/>
                  </a:lnTo>
                  <a:lnTo>
                    <a:pt x="18529" y="0"/>
                  </a:lnTo>
                  <a:lnTo>
                    <a:pt x="0" y="270395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4656173" y="6988629"/>
              <a:ext cx="501650" cy="0"/>
            </a:xfrm>
            <a:custGeom>
              <a:avLst/>
              <a:gdLst/>
              <a:ahLst/>
              <a:cxnLst/>
              <a:rect l="l" t="t" r="r" b="b"/>
              <a:pathLst>
                <a:path w="501650">
                  <a:moveTo>
                    <a:pt x="0" y="0"/>
                  </a:moveTo>
                  <a:lnTo>
                    <a:pt x="501129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4721072" y="6695795"/>
              <a:ext cx="62865" cy="22860"/>
            </a:xfrm>
            <a:custGeom>
              <a:avLst/>
              <a:gdLst/>
              <a:ahLst/>
              <a:cxnLst/>
              <a:rect l="l" t="t" r="r" b="b"/>
              <a:pathLst>
                <a:path w="62864" h="22859">
                  <a:moveTo>
                    <a:pt x="0" y="0"/>
                  </a:moveTo>
                  <a:lnTo>
                    <a:pt x="62801" y="0"/>
                  </a:lnTo>
                  <a:lnTo>
                    <a:pt x="62801" y="22567"/>
                  </a:lnTo>
                  <a:lnTo>
                    <a:pt x="0" y="22567"/>
                  </a:lnTo>
                  <a:lnTo>
                    <a:pt x="0" y="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023612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023612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4819370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4819370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4887455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4887455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4955527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0"/>
                  </a:moveTo>
                  <a:lnTo>
                    <a:pt x="0" y="0"/>
                  </a:lnTo>
                  <a:lnTo>
                    <a:pt x="0" y="37122"/>
                  </a:lnTo>
                  <a:lnTo>
                    <a:pt x="42760" y="37122"/>
                  </a:lnTo>
                  <a:lnTo>
                    <a:pt x="42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4955527" y="6891172"/>
              <a:ext cx="43180" cy="37465"/>
            </a:xfrm>
            <a:custGeom>
              <a:avLst/>
              <a:gdLst/>
              <a:ahLst/>
              <a:cxnLst/>
              <a:rect l="l" t="t" r="r" b="b"/>
              <a:pathLst>
                <a:path w="43179" h="37465">
                  <a:moveTo>
                    <a:pt x="42760" y="37122"/>
                  </a:moveTo>
                  <a:lnTo>
                    <a:pt x="0" y="37122"/>
                  </a:lnTo>
                  <a:lnTo>
                    <a:pt x="0" y="0"/>
                  </a:lnTo>
                  <a:lnTo>
                    <a:pt x="42760" y="0"/>
                  </a:lnTo>
                  <a:lnTo>
                    <a:pt x="42760" y="37122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4742581" y="6758448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32956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4744328" y="6935164"/>
              <a:ext cx="45085" cy="0"/>
            </a:xfrm>
            <a:custGeom>
              <a:avLst/>
              <a:gdLst/>
              <a:ahLst/>
              <a:cxnLst/>
              <a:rect l="l" t="t" r="r" b="b"/>
              <a:pathLst>
                <a:path w="45085">
                  <a:moveTo>
                    <a:pt x="44932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4747288" y="6908084"/>
              <a:ext cx="41275" cy="0"/>
            </a:xfrm>
            <a:custGeom>
              <a:avLst/>
              <a:gdLst/>
              <a:ahLst/>
              <a:cxnLst/>
              <a:rect l="l" t="t" r="r" b="b"/>
              <a:pathLst>
                <a:path w="41275">
                  <a:moveTo>
                    <a:pt x="40932" y="0"/>
                  </a:moveTo>
                  <a:lnTo>
                    <a:pt x="0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4719557" y="6570014"/>
              <a:ext cx="297815" cy="142240"/>
            </a:xfrm>
            <a:custGeom>
              <a:avLst/>
              <a:gdLst/>
              <a:ahLst/>
              <a:cxnLst/>
              <a:rect l="l" t="t" r="r" b="b"/>
              <a:pathLst>
                <a:path w="297814" h="142240">
                  <a:moveTo>
                    <a:pt x="165531" y="0"/>
                  </a:moveTo>
                  <a:lnTo>
                    <a:pt x="157885" y="963"/>
                  </a:lnTo>
                  <a:lnTo>
                    <a:pt x="150658" y="3013"/>
                  </a:lnTo>
                  <a:lnTo>
                    <a:pt x="143934" y="6057"/>
                  </a:lnTo>
                  <a:lnTo>
                    <a:pt x="137795" y="10007"/>
                  </a:lnTo>
                  <a:lnTo>
                    <a:pt x="132038" y="6697"/>
                  </a:lnTo>
                  <a:lnTo>
                    <a:pt x="125791" y="4294"/>
                  </a:lnTo>
                  <a:lnTo>
                    <a:pt x="119133" y="2912"/>
                  </a:lnTo>
                  <a:lnTo>
                    <a:pt x="112141" y="2666"/>
                  </a:lnTo>
                  <a:lnTo>
                    <a:pt x="101053" y="4741"/>
                  </a:lnTo>
                  <a:lnTo>
                    <a:pt x="91270" y="9524"/>
                  </a:lnTo>
                  <a:lnTo>
                    <a:pt x="83146" y="16575"/>
                  </a:lnTo>
                  <a:lnTo>
                    <a:pt x="77038" y="25450"/>
                  </a:lnTo>
                  <a:lnTo>
                    <a:pt x="72110" y="23063"/>
                  </a:lnTo>
                  <a:lnTo>
                    <a:pt x="66611" y="21704"/>
                  </a:lnTo>
                  <a:lnTo>
                    <a:pt x="60769" y="21996"/>
                  </a:lnTo>
                  <a:lnTo>
                    <a:pt x="47807" y="25293"/>
                  </a:lnTo>
                  <a:lnTo>
                    <a:pt x="37476" y="33034"/>
                  </a:lnTo>
                  <a:lnTo>
                    <a:pt x="30799" y="44083"/>
                  </a:lnTo>
                  <a:lnTo>
                    <a:pt x="28829" y="57429"/>
                  </a:lnTo>
                  <a:lnTo>
                    <a:pt x="27000" y="57403"/>
                  </a:lnTo>
                  <a:lnTo>
                    <a:pt x="16048" y="60184"/>
                  </a:lnTo>
                  <a:lnTo>
                    <a:pt x="7318" y="66724"/>
                  </a:lnTo>
                  <a:lnTo>
                    <a:pt x="1679" y="76061"/>
                  </a:lnTo>
                  <a:lnTo>
                    <a:pt x="0" y="87236"/>
                  </a:lnTo>
                  <a:lnTo>
                    <a:pt x="368" y="94716"/>
                  </a:lnTo>
                  <a:lnTo>
                    <a:pt x="3606" y="101384"/>
                  </a:lnTo>
                  <a:lnTo>
                    <a:pt x="8585" y="106222"/>
                  </a:lnTo>
                  <a:lnTo>
                    <a:pt x="47409" y="106959"/>
                  </a:lnTo>
                  <a:lnTo>
                    <a:pt x="52501" y="102336"/>
                  </a:lnTo>
                  <a:lnTo>
                    <a:pt x="55880" y="95910"/>
                  </a:lnTo>
                  <a:lnTo>
                    <a:pt x="56616" y="88747"/>
                  </a:lnTo>
                  <a:lnTo>
                    <a:pt x="61544" y="89395"/>
                  </a:lnTo>
                  <a:lnTo>
                    <a:pt x="88074" y="77330"/>
                  </a:lnTo>
                  <a:lnTo>
                    <a:pt x="94250" y="81472"/>
                  </a:lnTo>
                  <a:lnTo>
                    <a:pt x="101098" y="84502"/>
                  </a:lnTo>
                  <a:lnTo>
                    <a:pt x="108498" y="86270"/>
                  </a:lnTo>
                  <a:lnTo>
                    <a:pt x="116332" y="86626"/>
                  </a:lnTo>
                  <a:lnTo>
                    <a:pt x="121259" y="86385"/>
                  </a:lnTo>
                  <a:lnTo>
                    <a:pt x="125869" y="85140"/>
                  </a:lnTo>
                  <a:lnTo>
                    <a:pt x="130175" y="83362"/>
                  </a:lnTo>
                  <a:lnTo>
                    <a:pt x="138367" y="90933"/>
                  </a:lnTo>
                  <a:lnTo>
                    <a:pt x="148023" y="96570"/>
                  </a:lnTo>
                  <a:lnTo>
                    <a:pt x="158848" y="99950"/>
                  </a:lnTo>
                  <a:lnTo>
                    <a:pt x="170548" y="100749"/>
                  </a:lnTo>
                  <a:lnTo>
                    <a:pt x="173291" y="100609"/>
                  </a:lnTo>
                  <a:lnTo>
                    <a:pt x="178523" y="99542"/>
                  </a:lnTo>
                  <a:lnTo>
                    <a:pt x="187614" y="117144"/>
                  </a:lnTo>
                  <a:lnTo>
                    <a:pt x="201629" y="130776"/>
                  </a:lnTo>
                  <a:lnTo>
                    <a:pt x="219377" y="139338"/>
                  </a:lnTo>
                  <a:lnTo>
                    <a:pt x="239661" y="141731"/>
                  </a:lnTo>
                  <a:lnTo>
                    <a:pt x="263194" y="135751"/>
                  </a:lnTo>
                  <a:lnTo>
                    <a:pt x="281952" y="121699"/>
                  </a:lnTo>
                  <a:lnTo>
                    <a:pt x="294072" y="101639"/>
                  </a:lnTo>
                  <a:lnTo>
                    <a:pt x="297688" y="77635"/>
                  </a:lnTo>
                  <a:lnTo>
                    <a:pt x="291707" y="54102"/>
                  </a:lnTo>
                  <a:lnTo>
                    <a:pt x="277653" y="35344"/>
                  </a:lnTo>
                  <a:lnTo>
                    <a:pt x="257590" y="23224"/>
                  </a:lnTo>
                  <a:lnTo>
                    <a:pt x="233578" y="19608"/>
                  </a:lnTo>
                  <a:lnTo>
                    <a:pt x="225653" y="20002"/>
                  </a:lnTo>
                  <a:lnTo>
                    <a:pt x="218198" y="21932"/>
                  </a:lnTo>
                  <a:lnTo>
                    <a:pt x="211391" y="25031"/>
                  </a:lnTo>
                  <a:lnTo>
                    <a:pt x="203073" y="14357"/>
                  </a:lnTo>
                  <a:lnTo>
                    <a:pt x="192295" y="6262"/>
                  </a:lnTo>
                  <a:lnTo>
                    <a:pt x="179600" y="1294"/>
                  </a:lnTo>
                  <a:lnTo>
                    <a:pt x="1655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4719557" y="6570014"/>
              <a:ext cx="297815" cy="142240"/>
            </a:xfrm>
            <a:custGeom>
              <a:avLst/>
              <a:gdLst/>
              <a:ahLst/>
              <a:cxnLst/>
              <a:rect l="l" t="t" r="r" b="b"/>
              <a:pathLst>
                <a:path w="297814" h="142240">
                  <a:moveTo>
                    <a:pt x="47409" y="106959"/>
                  </a:moveTo>
                  <a:lnTo>
                    <a:pt x="52501" y="102336"/>
                  </a:lnTo>
                  <a:lnTo>
                    <a:pt x="55880" y="95910"/>
                  </a:lnTo>
                  <a:lnTo>
                    <a:pt x="56616" y="88747"/>
                  </a:lnTo>
                  <a:lnTo>
                    <a:pt x="59055" y="89166"/>
                  </a:lnTo>
                  <a:lnTo>
                    <a:pt x="61544" y="89395"/>
                  </a:lnTo>
                  <a:lnTo>
                    <a:pt x="64122" y="89268"/>
                  </a:lnTo>
                  <a:lnTo>
                    <a:pt x="71136" y="88165"/>
                  </a:lnTo>
                  <a:lnTo>
                    <a:pt x="77555" y="85694"/>
                  </a:lnTo>
                  <a:lnTo>
                    <a:pt x="83246" y="82026"/>
                  </a:lnTo>
                  <a:lnTo>
                    <a:pt x="88074" y="77330"/>
                  </a:lnTo>
                  <a:lnTo>
                    <a:pt x="94250" y="81472"/>
                  </a:lnTo>
                  <a:lnTo>
                    <a:pt x="101098" y="84502"/>
                  </a:lnTo>
                  <a:lnTo>
                    <a:pt x="108498" y="86270"/>
                  </a:lnTo>
                  <a:lnTo>
                    <a:pt x="116332" y="86626"/>
                  </a:lnTo>
                  <a:lnTo>
                    <a:pt x="121259" y="86385"/>
                  </a:lnTo>
                  <a:lnTo>
                    <a:pt x="125869" y="85140"/>
                  </a:lnTo>
                  <a:lnTo>
                    <a:pt x="130175" y="83362"/>
                  </a:lnTo>
                  <a:lnTo>
                    <a:pt x="138367" y="90933"/>
                  </a:lnTo>
                  <a:lnTo>
                    <a:pt x="148023" y="96570"/>
                  </a:lnTo>
                  <a:lnTo>
                    <a:pt x="158848" y="99950"/>
                  </a:lnTo>
                  <a:lnTo>
                    <a:pt x="170548" y="100749"/>
                  </a:lnTo>
                  <a:lnTo>
                    <a:pt x="173291" y="100609"/>
                  </a:lnTo>
                  <a:lnTo>
                    <a:pt x="175920" y="100088"/>
                  </a:lnTo>
                  <a:lnTo>
                    <a:pt x="178523" y="99542"/>
                  </a:lnTo>
                  <a:lnTo>
                    <a:pt x="187614" y="117144"/>
                  </a:lnTo>
                  <a:lnTo>
                    <a:pt x="201629" y="130776"/>
                  </a:lnTo>
                  <a:lnTo>
                    <a:pt x="219377" y="139338"/>
                  </a:lnTo>
                  <a:lnTo>
                    <a:pt x="239661" y="141731"/>
                  </a:lnTo>
                  <a:lnTo>
                    <a:pt x="263194" y="135751"/>
                  </a:lnTo>
                  <a:lnTo>
                    <a:pt x="281952" y="121699"/>
                  </a:lnTo>
                  <a:lnTo>
                    <a:pt x="294072" y="101639"/>
                  </a:lnTo>
                  <a:lnTo>
                    <a:pt x="297688" y="77635"/>
                  </a:lnTo>
                  <a:lnTo>
                    <a:pt x="291707" y="54102"/>
                  </a:lnTo>
                  <a:lnTo>
                    <a:pt x="277653" y="35344"/>
                  </a:lnTo>
                  <a:lnTo>
                    <a:pt x="257590" y="23224"/>
                  </a:lnTo>
                  <a:lnTo>
                    <a:pt x="233578" y="19608"/>
                  </a:lnTo>
                  <a:lnTo>
                    <a:pt x="225653" y="20002"/>
                  </a:lnTo>
                  <a:lnTo>
                    <a:pt x="218198" y="21932"/>
                  </a:lnTo>
                  <a:lnTo>
                    <a:pt x="211391" y="25031"/>
                  </a:lnTo>
                  <a:lnTo>
                    <a:pt x="203073" y="14357"/>
                  </a:lnTo>
                  <a:lnTo>
                    <a:pt x="192295" y="6262"/>
                  </a:lnTo>
                  <a:lnTo>
                    <a:pt x="179600" y="1294"/>
                  </a:lnTo>
                  <a:lnTo>
                    <a:pt x="165531" y="0"/>
                  </a:lnTo>
                  <a:lnTo>
                    <a:pt x="157885" y="963"/>
                  </a:lnTo>
                  <a:lnTo>
                    <a:pt x="150658" y="3013"/>
                  </a:lnTo>
                  <a:lnTo>
                    <a:pt x="143934" y="6057"/>
                  </a:lnTo>
                  <a:lnTo>
                    <a:pt x="137795" y="10007"/>
                  </a:lnTo>
                  <a:lnTo>
                    <a:pt x="132038" y="6697"/>
                  </a:lnTo>
                  <a:lnTo>
                    <a:pt x="125791" y="4294"/>
                  </a:lnTo>
                  <a:lnTo>
                    <a:pt x="119133" y="2912"/>
                  </a:lnTo>
                  <a:lnTo>
                    <a:pt x="112141" y="2666"/>
                  </a:lnTo>
                  <a:lnTo>
                    <a:pt x="101053" y="4741"/>
                  </a:lnTo>
                  <a:lnTo>
                    <a:pt x="91270" y="9524"/>
                  </a:lnTo>
                  <a:lnTo>
                    <a:pt x="83146" y="16575"/>
                  </a:lnTo>
                  <a:lnTo>
                    <a:pt x="77038" y="25450"/>
                  </a:lnTo>
                  <a:lnTo>
                    <a:pt x="72110" y="23063"/>
                  </a:lnTo>
                  <a:lnTo>
                    <a:pt x="66611" y="21704"/>
                  </a:lnTo>
                  <a:lnTo>
                    <a:pt x="60769" y="21996"/>
                  </a:lnTo>
                  <a:lnTo>
                    <a:pt x="47807" y="25293"/>
                  </a:lnTo>
                  <a:lnTo>
                    <a:pt x="37476" y="33034"/>
                  </a:lnTo>
                  <a:lnTo>
                    <a:pt x="30799" y="44083"/>
                  </a:lnTo>
                  <a:lnTo>
                    <a:pt x="28803" y="57302"/>
                  </a:lnTo>
                  <a:lnTo>
                    <a:pt x="28841" y="57492"/>
                  </a:lnTo>
                  <a:lnTo>
                    <a:pt x="28219" y="57480"/>
                  </a:lnTo>
                  <a:lnTo>
                    <a:pt x="27622" y="57365"/>
                  </a:lnTo>
                  <a:lnTo>
                    <a:pt x="27000" y="57403"/>
                  </a:lnTo>
                  <a:lnTo>
                    <a:pt x="16048" y="60184"/>
                  </a:lnTo>
                  <a:lnTo>
                    <a:pt x="7318" y="66724"/>
                  </a:lnTo>
                  <a:lnTo>
                    <a:pt x="1679" y="76061"/>
                  </a:lnTo>
                  <a:lnTo>
                    <a:pt x="0" y="87236"/>
                  </a:lnTo>
                  <a:lnTo>
                    <a:pt x="368" y="94716"/>
                  </a:lnTo>
                  <a:lnTo>
                    <a:pt x="3606" y="101384"/>
                  </a:lnTo>
                  <a:lnTo>
                    <a:pt x="8585" y="106222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8" name="object 198"/>
          <p:cNvGrpSpPr/>
          <p:nvPr/>
        </p:nvGrpSpPr>
        <p:grpSpPr>
          <a:xfrm>
            <a:off x="4656635" y="4835822"/>
            <a:ext cx="500380" cy="404495"/>
            <a:chOff x="4656635" y="4835822"/>
            <a:chExt cx="500380" cy="404495"/>
          </a:xfrm>
        </p:grpSpPr>
        <p:sp>
          <p:nvSpPr>
            <p:cNvPr id="199" name="object 199"/>
            <p:cNvSpPr/>
            <p:nvPr/>
          </p:nvSpPr>
          <p:spPr>
            <a:xfrm>
              <a:off x="4664509" y="4903466"/>
              <a:ext cx="484505" cy="283845"/>
            </a:xfrm>
            <a:custGeom>
              <a:avLst/>
              <a:gdLst/>
              <a:ahLst/>
              <a:cxnLst/>
              <a:rect l="l" t="t" r="r" b="b"/>
              <a:pathLst>
                <a:path w="484504" h="283845">
                  <a:moveTo>
                    <a:pt x="0" y="283235"/>
                  </a:moveTo>
                  <a:lnTo>
                    <a:pt x="484466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4757952" y="4875657"/>
              <a:ext cx="292100" cy="337185"/>
            </a:xfrm>
            <a:custGeom>
              <a:avLst/>
              <a:gdLst/>
              <a:ahLst/>
              <a:cxnLst/>
              <a:rect l="l" t="t" r="r" b="b"/>
              <a:pathLst>
                <a:path w="292100" h="337185">
                  <a:moveTo>
                    <a:pt x="145935" y="0"/>
                  </a:moveTo>
                  <a:lnTo>
                    <a:pt x="0" y="84264"/>
                  </a:lnTo>
                  <a:lnTo>
                    <a:pt x="0" y="252793"/>
                  </a:lnTo>
                  <a:lnTo>
                    <a:pt x="145935" y="337045"/>
                  </a:lnTo>
                  <a:lnTo>
                    <a:pt x="291884" y="252793"/>
                  </a:lnTo>
                  <a:lnTo>
                    <a:pt x="291884" y="84264"/>
                  </a:lnTo>
                  <a:lnTo>
                    <a:pt x="1459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4757952" y="4875657"/>
              <a:ext cx="292100" cy="337185"/>
            </a:xfrm>
            <a:custGeom>
              <a:avLst/>
              <a:gdLst/>
              <a:ahLst/>
              <a:cxnLst/>
              <a:rect l="l" t="t" r="r" b="b"/>
              <a:pathLst>
                <a:path w="292100" h="337185">
                  <a:moveTo>
                    <a:pt x="291884" y="84264"/>
                  </a:moveTo>
                  <a:lnTo>
                    <a:pt x="145935" y="0"/>
                  </a:lnTo>
                  <a:lnTo>
                    <a:pt x="0" y="84264"/>
                  </a:lnTo>
                  <a:lnTo>
                    <a:pt x="0" y="252793"/>
                  </a:lnTo>
                  <a:lnTo>
                    <a:pt x="145935" y="337045"/>
                  </a:lnTo>
                  <a:lnTo>
                    <a:pt x="291884" y="252793"/>
                  </a:lnTo>
                  <a:lnTo>
                    <a:pt x="291884" y="84264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033668" y="4940174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21481" y="0"/>
                  </a:moveTo>
                  <a:lnTo>
                    <a:pt x="14120" y="512"/>
                  </a:lnTo>
                  <a:lnTo>
                    <a:pt x="7490" y="3747"/>
                  </a:lnTo>
                  <a:lnTo>
                    <a:pt x="2438" y="9474"/>
                  </a:lnTo>
                  <a:lnTo>
                    <a:pt x="0" y="16720"/>
                  </a:lnTo>
                  <a:lnTo>
                    <a:pt x="514" y="24082"/>
                  </a:lnTo>
                  <a:lnTo>
                    <a:pt x="3752" y="30716"/>
                  </a:lnTo>
                  <a:lnTo>
                    <a:pt x="9486" y="35776"/>
                  </a:lnTo>
                  <a:lnTo>
                    <a:pt x="16730" y="38209"/>
                  </a:lnTo>
                  <a:lnTo>
                    <a:pt x="24088" y="37695"/>
                  </a:lnTo>
                  <a:lnTo>
                    <a:pt x="30718" y="34459"/>
                  </a:lnTo>
                  <a:lnTo>
                    <a:pt x="35775" y="28727"/>
                  </a:lnTo>
                  <a:lnTo>
                    <a:pt x="38214" y="21482"/>
                  </a:lnTo>
                  <a:lnTo>
                    <a:pt x="37699" y="14121"/>
                  </a:lnTo>
                  <a:lnTo>
                    <a:pt x="34461" y="7491"/>
                  </a:lnTo>
                  <a:lnTo>
                    <a:pt x="28727" y="2438"/>
                  </a:lnTo>
                  <a:lnTo>
                    <a:pt x="21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033668" y="4940174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35775" y="28727"/>
                  </a:moveTo>
                  <a:lnTo>
                    <a:pt x="30718" y="34459"/>
                  </a:lnTo>
                  <a:lnTo>
                    <a:pt x="24088" y="37695"/>
                  </a:lnTo>
                  <a:lnTo>
                    <a:pt x="16730" y="38209"/>
                  </a:lnTo>
                  <a:lnTo>
                    <a:pt x="9486" y="35776"/>
                  </a:lnTo>
                  <a:lnTo>
                    <a:pt x="3752" y="30716"/>
                  </a:lnTo>
                  <a:lnTo>
                    <a:pt x="514" y="24082"/>
                  </a:lnTo>
                  <a:lnTo>
                    <a:pt x="0" y="16720"/>
                  </a:lnTo>
                  <a:lnTo>
                    <a:pt x="2438" y="9474"/>
                  </a:lnTo>
                  <a:lnTo>
                    <a:pt x="7490" y="3747"/>
                  </a:lnTo>
                  <a:lnTo>
                    <a:pt x="14120" y="512"/>
                  </a:lnTo>
                  <a:lnTo>
                    <a:pt x="21481" y="0"/>
                  </a:lnTo>
                  <a:lnTo>
                    <a:pt x="28727" y="2438"/>
                  </a:lnTo>
                  <a:lnTo>
                    <a:pt x="34461" y="7491"/>
                  </a:lnTo>
                  <a:lnTo>
                    <a:pt x="37699" y="14121"/>
                  </a:lnTo>
                  <a:lnTo>
                    <a:pt x="38214" y="21482"/>
                  </a:lnTo>
                  <a:lnTo>
                    <a:pt x="35775" y="28727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4741458" y="5110051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21481" y="0"/>
                  </a:moveTo>
                  <a:lnTo>
                    <a:pt x="14120" y="509"/>
                  </a:lnTo>
                  <a:lnTo>
                    <a:pt x="7490" y="3744"/>
                  </a:lnTo>
                  <a:lnTo>
                    <a:pt x="2438" y="9476"/>
                  </a:lnTo>
                  <a:lnTo>
                    <a:pt x="0" y="16721"/>
                  </a:lnTo>
                  <a:lnTo>
                    <a:pt x="514" y="24084"/>
                  </a:lnTo>
                  <a:lnTo>
                    <a:pt x="3752" y="30718"/>
                  </a:lnTo>
                  <a:lnTo>
                    <a:pt x="9486" y="35777"/>
                  </a:lnTo>
                  <a:lnTo>
                    <a:pt x="16725" y="38210"/>
                  </a:lnTo>
                  <a:lnTo>
                    <a:pt x="24083" y="37697"/>
                  </a:lnTo>
                  <a:lnTo>
                    <a:pt x="30716" y="34461"/>
                  </a:lnTo>
                  <a:lnTo>
                    <a:pt x="35775" y="28729"/>
                  </a:lnTo>
                  <a:lnTo>
                    <a:pt x="38214" y="21483"/>
                  </a:lnTo>
                  <a:lnTo>
                    <a:pt x="37699" y="14122"/>
                  </a:lnTo>
                  <a:lnTo>
                    <a:pt x="34461" y="7492"/>
                  </a:lnTo>
                  <a:lnTo>
                    <a:pt x="28727" y="2440"/>
                  </a:lnTo>
                  <a:lnTo>
                    <a:pt x="21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4741458" y="5110051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35775" y="28729"/>
                  </a:moveTo>
                  <a:lnTo>
                    <a:pt x="30716" y="34461"/>
                  </a:lnTo>
                  <a:lnTo>
                    <a:pt x="24083" y="37697"/>
                  </a:lnTo>
                  <a:lnTo>
                    <a:pt x="16725" y="38210"/>
                  </a:lnTo>
                  <a:lnTo>
                    <a:pt x="9486" y="35777"/>
                  </a:lnTo>
                  <a:lnTo>
                    <a:pt x="3752" y="30718"/>
                  </a:lnTo>
                  <a:lnTo>
                    <a:pt x="514" y="24084"/>
                  </a:lnTo>
                  <a:lnTo>
                    <a:pt x="0" y="16721"/>
                  </a:lnTo>
                  <a:lnTo>
                    <a:pt x="2438" y="9476"/>
                  </a:lnTo>
                  <a:lnTo>
                    <a:pt x="7490" y="3744"/>
                  </a:lnTo>
                  <a:lnTo>
                    <a:pt x="14120" y="509"/>
                  </a:lnTo>
                  <a:lnTo>
                    <a:pt x="21481" y="0"/>
                  </a:lnTo>
                  <a:lnTo>
                    <a:pt x="28727" y="2440"/>
                  </a:lnTo>
                  <a:lnTo>
                    <a:pt x="34461" y="7492"/>
                  </a:lnTo>
                  <a:lnTo>
                    <a:pt x="37699" y="14122"/>
                  </a:lnTo>
                  <a:lnTo>
                    <a:pt x="38214" y="21483"/>
                  </a:lnTo>
                  <a:lnTo>
                    <a:pt x="35775" y="28729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4740224" y="4940819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21481" y="0"/>
                  </a:moveTo>
                  <a:lnTo>
                    <a:pt x="14120" y="512"/>
                  </a:lnTo>
                  <a:lnTo>
                    <a:pt x="7490" y="3747"/>
                  </a:lnTo>
                  <a:lnTo>
                    <a:pt x="2438" y="9474"/>
                  </a:lnTo>
                  <a:lnTo>
                    <a:pt x="0" y="16720"/>
                  </a:lnTo>
                  <a:lnTo>
                    <a:pt x="514" y="24082"/>
                  </a:lnTo>
                  <a:lnTo>
                    <a:pt x="3752" y="30716"/>
                  </a:lnTo>
                  <a:lnTo>
                    <a:pt x="9486" y="35776"/>
                  </a:lnTo>
                  <a:lnTo>
                    <a:pt x="16725" y="38209"/>
                  </a:lnTo>
                  <a:lnTo>
                    <a:pt x="24083" y="37695"/>
                  </a:lnTo>
                  <a:lnTo>
                    <a:pt x="30716" y="34459"/>
                  </a:lnTo>
                  <a:lnTo>
                    <a:pt x="35775" y="28727"/>
                  </a:lnTo>
                  <a:lnTo>
                    <a:pt x="38208" y="21482"/>
                  </a:lnTo>
                  <a:lnTo>
                    <a:pt x="37695" y="14121"/>
                  </a:lnTo>
                  <a:lnTo>
                    <a:pt x="34459" y="7491"/>
                  </a:lnTo>
                  <a:lnTo>
                    <a:pt x="28727" y="2438"/>
                  </a:lnTo>
                  <a:lnTo>
                    <a:pt x="21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4740224" y="4940819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35775" y="28727"/>
                  </a:moveTo>
                  <a:lnTo>
                    <a:pt x="30716" y="34459"/>
                  </a:lnTo>
                  <a:lnTo>
                    <a:pt x="24083" y="37695"/>
                  </a:lnTo>
                  <a:lnTo>
                    <a:pt x="16725" y="38209"/>
                  </a:lnTo>
                  <a:lnTo>
                    <a:pt x="9486" y="35776"/>
                  </a:lnTo>
                  <a:lnTo>
                    <a:pt x="3752" y="30716"/>
                  </a:lnTo>
                  <a:lnTo>
                    <a:pt x="514" y="24082"/>
                  </a:lnTo>
                  <a:lnTo>
                    <a:pt x="0" y="16720"/>
                  </a:lnTo>
                  <a:lnTo>
                    <a:pt x="2438" y="9474"/>
                  </a:lnTo>
                  <a:lnTo>
                    <a:pt x="7490" y="3747"/>
                  </a:lnTo>
                  <a:lnTo>
                    <a:pt x="14120" y="512"/>
                  </a:lnTo>
                  <a:lnTo>
                    <a:pt x="21481" y="0"/>
                  </a:lnTo>
                  <a:lnTo>
                    <a:pt x="28727" y="2438"/>
                  </a:lnTo>
                  <a:lnTo>
                    <a:pt x="34459" y="7491"/>
                  </a:lnTo>
                  <a:lnTo>
                    <a:pt x="37695" y="14121"/>
                  </a:lnTo>
                  <a:lnTo>
                    <a:pt x="38208" y="21482"/>
                  </a:lnTo>
                  <a:lnTo>
                    <a:pt x="35775" y="28727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032112" y="5109337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21481" y="0"/>
                  </a:moveTo>
                  <a:lnTo>
                    <a:pt x="14120" y="509"/>
                  </a:lnTo>
                  <a:lnTo>
                    <a:pt x="7490" y="3744"/>
                  </a:lnTo>
                  <a:lnTo>
                    <a:pt x="2438" y="9476"/>
                  </a:lnTo>
                  <a:lnTo>
                    <a:pt x="0" y="16721"/>
                  </a:lnTo>
                  <a:lnTo>
                    <a:pt x="514" y="24084"/>
                  </a:lnTo>
                  <a:lnTo>
                    <a:pt x="3752" y="30718"/>
                  </a:lnTo>
                  <a:lnTo>
                    <a:pt x="9486" y="35777"/>
                  </a:lnTo>
                  <a:lnTo>
                    <a:pt x="16730" y="38210"/>
                  </a:lnTo>
                  <a:lnTo>
                    <a:pt x="24088" y="37697"/>
                  </a:lnTo>
                  <a:lnTo>
                    <a:pt x="30718" y="34461"/>
                  </a:lnTo>
                  <a:lnTo>
                    <a:pt x="35775" y="28729"/>
                  </a:lnTo>
                  <a:lnTo>
                    <a:pt x="38208" y="21483"/>
                  </a:lnTo>
                  <a:lnTo>
                    <a:pt x="37695" y="14122"/>
                  </a:lnTo>
                  <a:lnTo>
                    <a:pt x="34459" y="7492"/>
                  </a:lnTo>
                  <a:lnTo>
                    <a:pt x="28727" y="2440"/>
                  </a:lnTo>
                  <a:lnTo>
                    <a:pt x="21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032112" y="5109337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35775" y="28729"/>
                  </a:moveTo>
                  <a:lnTo>
                    <a:pt x="30718" y="34461"/>
                  </a:lnTo>
                  <a:lnTo>
                    <a:pt x="24088" y="37697"/>
                  </a:lnTo>
                  <a:lnTo>
                    <a:pt x="16730" y="38210"/>
                  </a:lnTo>
                  <a:lnTo>
                    <a:pt x="9486" y="35777"/>
                  </a:lnTo>
                  <a:lnTo>
                    <a:pt x="3752" y="30718"/>
                  </a:lnTo>
                  <a:lnTo>
                    <a:pt x="514" y="24084"/>
                  </a:lnTo>
                  <a:lnTo>
                    <a:pt x="0" y="16721"/>
                  </a:lnTo>
                  <a:lnTo>
                    <a:pt x="2438" y="9476"/>
                  </a:lnTo>
                  <a:lnTo>
                    <a:pt x="7490" y="3744"/>
                  </a:lnTo>
                  <a:lnTo>
                    <a:pt x="14120" y="509"/>
                  </a:lnTo>
                  <a:lnTo>
                    <a:pt x="21481" y="0"/>
                  </a:lnTo>
                  <a:lnTo>
                    <a:pt x="28727" y="2440"/>
                  </a:lnTo>
                  <a:lnTo>
                    <a:pt x="34459" y="7492"/>
                  </a:lnTo>
                  <a:lnTo>
                    <a:pt x="37695" y="14122"/>
                  </a:lnTo>
                  <a:lnTo>
                    <a:pt x="38208" y="21483"/>
                  </a:lnTo>
                  <a:lnTo>
                    <a:pt x="35775" y="28729"/>
                  </a:lnTo>
                  <a:close/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4887055" y="5194111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21483" y="0"/>
                  </a:moveTo>
                  <a:lnTo>
                    <a:pt x="14125" y="509"/>
                  </a:lnTo>
                  <a:lnTo>
                    <a:pt x="7496" y="3744"/>
                  </a:lnTo>
                  <a:lnTo>
                    <a:pt x="2438" y="9476"/>
                  </a:lnTo>
                  <a:lnTo>
                    <a:pt x="0" y="16721"/>
                  </a:lnTo>
                  <a:lnTo>
                    <a:pt x="514" y="24084"/>
                  </a:lnTo>
                  <a:lnTo>
                    <a:pt x="3752" y="30718"/>
                  </a:lnTo>
                  <a:lnTo>
                    <a:pt x="9486" y="35777"/>
                  </a:lnTo>
                  <a:lnTo>
                    <a:pt x="16730" y="38210"/>
                  </a:lnTo>
                  <a:lnTo>
                    <a:pt x="24088" y="37697"/>
                  </a:lnTo>
                  <a:lnTo>
                    <a:pt x="30718" y="34461"/>
                  </a:lnTo>
                  <a:lnTo>
                    <a:pt x="35775" y="28729"/>
                  </a:lnTo>
                  <a:lnTo>
                    <a:pt x="38208" y="21483"/>
                  </a:lnTo>
                  <a:lnTo>
                    <a:pt x="37695" y="14122"/>
                  </a:lnTo>
                  <a:lnTo>
                    <a:pt x="34459" y="7492"/>
                  </a:lnTo>
                  <a:lnTo>
                    <a:pt x="28727" y="2440"/>
                  </a:lnTo>
                  <a:lnTo>
                    <a:pt x="214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4887055" y="5194111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5">
                  <a:moveTo>
                    <a:pt x="35775" y="28729"/>
                  </a:moveTo>
                  <a:lnTo>
                    <a:pt x="30718" y="34461"/>
                  </a:lnTo>
                  <a:lnTo>
                    <a:pt x="24088" y="37697"/>
                  </a:lnTo>
                  <a:lnTo>
                    <a:pt x="16730" y="38210"/>
                  </a:lnTo>
                  <a:lnTo>
                    <a:pt x="9486" y="35777"/>
                  </a:lnTo>
                  <a:lnTo>
                    <a:pt x="3752" y="30718"/>
                  </a:lnTo>
                  <a:lnTo>
                    <a:pt x="514" y="24084"/>
                  </a:lnTo>
                  <a:lnTo>
                    <a:pt x="0" y="16721"/>
                  </a:lnTo>
                  <a:lnTo>
                    <a:pt x="2438" y="9476"/>
                  </a:lnTo>
                  <a:lnTo>
                    <a:pt x="7496" y="3744"/>
                  </a:lnTo>
                  <a:lnTo>
                    <a:pt x="14125" y="509"/>
                  </a:lnTo>
                  <a:lnTo>
                    <a:pt x="21483" y="0"/>
                  </a:lnTo>
                  <a:lnTo>
                    <a:pt x="28727" y="2440"/>
                  </a:lnTo>
                  <a:lnTo>
                    <a:pt x="34459" y="7492"/>
                  </a:lnTo>
                  <a:lnTo>
                    <a:pt x="37695" y="14122"/>
                  </a:lnTo>
                  <a:lnTo>
                    <a:pt x="38208" y="21483"/>
                  </a:lnTo>
                  <a:lnTo>
                    <a:pt x="35775" y="28729"/>
                  </a:lnTo>
                  <a:close/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4815840" y="4835855"/>
              <a:ext cx="173990" cy="143510"/>
            </a:xfrm>
            <a:custGeom>
              <a:avLst/>
              <a:gdLst/>
              <a:ahLst/>
              <a:cxnLst/>
              <a:rect l="l" t="t" r="r" b="b"/>
              <a:pathLst>
                <a:path w="173989" h="143510">
                  <a:moveTo>
                    <a:pt x="173659" y="0"/>
                  </a:moveTo>
                  <a:lnTo>
                    <a:pt x="0" y="0"/>
                  </a:lnTo>
                  <a:lnTo>
                    <a:pt x="0" y="143319"/>
                  </a:lnTo>
                  <a:lnTo>
                    <a:pt x="173659" y="143319"/>
                  </a:lnTo>
                  <a:lnTo>
                    <a:pt x="1736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4855871" y="4835822"/>
              <a:ext cx="99060" cy="133350"/>
            </a:xfrm>
            <a:custGeom>
              <a:avLst/>
              <a:gdLst/>
              <a:ahLst/>
              <a:cxnLst/>
              <a:rect l="l" t="t" r="r" b="b"/>
              <a:pathLst>
                <a:path w="99060" h="133350">
                  <a:moveTo>
                    <a:pt x="99009" y="0"/>
                  </a:moveTo>
                  <a:lnTo>
                    <a:pt x="74244" y="0"/>
                  </a:lnTo>
                  <a:lnTo>
                    <a:pt x="74244" y="57124"/>
                  </a:lnTo>
                  <a:lnTo>
                    <a:pt x="77114" y="91389"/>
                  </a:lnTo>
                  <a:lnTo>
                    <a:pt x="75209" y="91389"/>
                  </a:lnTo>
                  <a:lnTo>
                    <a:pt x="25704" y="0"/>
                  </a:lnTo>
                  <a:lnTo>
                    <a:pt x="0" y="0"/>
                  </a:lnTo>
                  <a:lnTo>
                    <a:pt x="0" y="133273"/>
                  </a:lnTo>
                  <a:lnTo>
                    <a:pt x="24739" y="133273"/>
                  </a:lnTo>
                  <a:lnTo>
                    <a:pt x="24739" y="76161"/>
                  </a:lnTo>
                  <a:lnTo>
                    <a:pt x="21894" y="41884"/>
                  </a:lnTo>
                  <a:lnTo>
                    <a:pt x="23799" y="41884"/>
                  </a:lnTo>
                  <a:lnTo>
                    <a:pt x="73304" y="133273"/>
                  </a:lnTo>
                  <a:lnTo>
                    <a:pt x="99009" y="133273"/>
                  </a:lnTo>
                  <a:lnTo>
                    <a:pt x="990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4798917" y="5004393"/>
              <a:ext cx="0" cy="80645"/>
            </a:xfrm>
            <a:custGeom>
              <a:avLst/>
              <a:gdLst/>
              <a:ahLst/>
              <a:cxnLst/>
              <a:rect l="l" t="t" r="r" b="b"/>
              <a:pathLst>
                <a:path h="80645">
                  <a:moveTo>
                    <a:pt x="0" y="0"/>
                  </a:moveTo>
                  <a:lnTo>
                    <a:pt x="0" y="8041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008866" y="5004393"/>
              <a:ext cx="0" cy="80645"/>
            </a:xfrm>
            <a:custGeom>
              <a:avLst/>
              <a:gdLst/>
              <a:ahLst/>
              <a:cxnLst/>
              <a:rect l="l" t="t" r="r" b="b"/>
              <a:pathLst>
                <a:path h="80645">
                  <a:moveTo>
                    <a:pt x="0" y="0"/>
                  </a:moveTo>
                  <a:lnTo>
                    <a:pt x="0" y="8041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6" name="object 216"/>
          <p:cNvGrpSpPr/>
          <p:nvPr/>
        </p:nvGrpSpPr>
        <p:grpSpPr>
          <a:xfrm>
            <a:off x="4716823" y="5715927"/>
            <a:ext cx="380365" cy="439420"/>
            <a:chOff x="4716823" y="5715927"/>
            <a:chExt cx="380365" cy="439420"/>
          </a:xfrm>
        </p:grpSpPr>
        <p:sp>
          <p:nvSpPr>
            <p:cNvPr id="217" name="object 217"/>
            <p:cNvSpPr/>
            <p:nvPr/>
          </p:nvSpPr>
          <p:spPr>
            <a:xfrm>
              <a:off x="4794233" y="5725647"/>
              <a:ext cx="294640" cy="421640"/>
            </a:xfrm>
            <a:custGeom>
              <a:avLst/>
              <a:gdLst/>
              <a:ahLst/>
              <a:cxnLst/>
              <a:rect l="l" t="t" r="r" b="b"/>
              <a:pathLst>
                <a:path w="294639" h="421639">
                  <a:moveTo>
                    <a:pt x="193649" y="103200"/>
                  </a:moveTo>
                  <a:lnTo>
                    <a:pt x="193649" y="0"/>
                  </a:lnTo>
                  <a:lnTo>
                    <a:pt x="140411" y="0"/>
                  </a:lnTo>
                  <a:lnTo>
                    <a:pt x="105321" y="0"/>
                  </a:lnTo>
                  <a:lnTo>
                    <a:pt x="105321" y="100304"/>
                  </a:lnTo>
                  <a:lnTo>
                    <a:pt x="103392" y="113689"/>
                  </a:lnTo>
                  <a:lnTo>
                    <a:pt x="97923" y="125763"/>
                  </a:lnTo>
                  <a:lnTo>
                    <a:pt x="89386" y="135982"/>
                  </a:lnTo>
                  <a:lnTo>
                    <a:pt x="78257" y="143802"/>
                  </a:lnTo>
                  <a:lnTo>
                    <a:pt x="43280" y="169297"/>
                  </a:lnTo>
                  <a:lnTo>
                    <a:pt x="17164" y="203769"/>
                  </a:lnTo>
                  <a:lnTo>
                    <a:pt x="2030" y="245116"/>
                  </a:lnTo>
                  <a:lnTo>
                    <a:pt x="0" y="291236"/>
                  </a:lnTo>
                  <a:lnTo>
                    <a:pt x="13917" y="339046"/>
                  </a:lnTo>
                  <a:lnTo>
                    <a:pt x="42389" y="378855"/>
                  </a:lnTo>
                  <a:lnTo>
                    <a:pt x="82153" y="407388"/>
                  </a:lnTo>
                  <a:lnTo>
                    <a:pt x="129946" y="421373"/>
                  </a:lnTo>
                  <a:lnTo>
                    <a:pt x="173091" y="419987"/>
                  </a:lnTo>
                  <a:lnTo>
                    <a:pt x="212240" y="407080"/>
                  </a:lnTo>
                  <a:lnTo>
                    <a:pt x="245676" y="384370"/>
                  </a:lnTo>
                  <a:lnTo>
                    <a:pt x="271684" y="353573"/>
                  </a:lnTo>
                  <a:lnTo>
                    <a:pt x="288548" y="316406"/>
                  </a:lnTo>
                  <a:lnTo>
                    <a:pt x="294551" y="274586"/>
                  </a:lnTo>
                  <a:lnTo>
                    <a:pt x="289095" y="234702"/>
                  </a:lnTo>
                  <a:lnTo>
                    <a:pt x="273718" y="198974"/>
                  </a:lnTo>
                  <a:lnTo>
                    <a:pt x="249904" y="168869"/>
                  </a:lnTo>
                  <a:lnTo>
                    <a:pt x="219138" y="145859"/>
                  </a:lnTo>
                  <a:lnTo>
                    <a:pt x="208597" y="138015"/>
                  </a:lnTo>
                  <a:lnTo>
                    <a:pt x="200564" y="127939"/>
                  </a:lnTo>
                  <a:lnTo>
                    <a:pt x="195446" y="116159"/>
                  </a:lnTo>
                  <a:lnTo>
                    <a:pt x="193649" y="10320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4867818" y="5723801"/>
              <a:ext cx="146685" cy="22225"/>
            </a:xfrm>
            <a:custGeom>
              <a:avLst/>
              <a:gdLst/>
              <a:ahLst/>
              <a:cxnLst/>
              <a:rect l="l" t="t" r="r" b="b"/>
              <a:pathLst>
                <a:path w="146685" h="22225">
                  <a:moveTo>
                    <a:pt x="141782" y="0"/>
                  </a:moveTo>
                  <a:lnTo>
                    <a:pt x="4686" y="0"/>
                  </a:lnTo>
                  <a:lnTo>
                    <a:pt x="0" y="4686"/>
                  </a:lnTo>
                  <a:lnTo>
                    <a:pt x="0" y="17017"/>
                  </a:lnTo>
                  <a:lnTo>
                    <a:pt x="4686" y="21704"/>
                  </a:lnTo>
                  <a:lnTo>
                    <a:pt x="49657" y="21704"/>
                  </a:lnTo>
                  <a:lnTo>
                    <a:pt x="141782" y="21704"/>
                  </a:lnTo>
                  <a:lnTo>
                    <a:pt x="146469" y="17017"/>
                  </a:lnTo>
                  <a:lnTo>
                    <a:pt x="146469" y="4686"/>
                  </a:lnTo>
                  <a:lnTo>
                    <a:pt x="1417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4867818" y="5723801"/>
              <a:ext cx="146685" cy="22225"/>
            </a:xfrm>
            <a:custGeom>
              <a:avLst/>
              <a:gdLst/>
              <a:ahLst/>
              <a:cxnLst/>
              <a:rect l="l" t="t" r="r" b="b"/>
              <a:pathLst>
                <a:path w="146685" h="22225">
                  <a:moveTo>
                    <a:pt x="49657" y="21704"/>
                  </a:moveTo>
                  <a:lnTo>
                    <a:pt x="10464" y="21704"/>
                  </a:lnTo>
                  <a:lnTo>
                    <a:pt x="4686" y="21704"/>
                  </a:lnTo>
                  <a:lnTo>
                    <a:pt x="0" y="17017"/>
                  </a:lnTo>
                  <a:lnTo>
                    <a:pt x="0" y="11239"/>
                  </a:lnTo>
                  <a:lnTo>
                    <a:pt x="0" y="10464"/>
                  </a:lnTo>
                  <a:lnTo>
                    <a:pt x="0" y="4686"/>
                  </a:lnTo>
                  <a:lnTo>
                    <a:pt x="4686" y="0"/>
                  </a:lnTo>
                  <a:lnTo>
                    <a:pt x="10464" y="0"/>
                  </a:lnTo>
                  <a:lnTo>
                    <a:pt x="136004" y="0"/>
                  </a:lnTo>
                  <a:lnTo>
                    <a:pt x="141782" y="0"/>
                  </a:lnTo>
                  <a:lnTo>
                    <a:pt x="146469" y="4686"/>
                  </a:lnTo>
                  <a:lnTo>
                    <a:pt x="146469" y="10464"/>
                  </a:lnTo>
                  <a:lnTo>
                    <a:pt x="146469" y="11239"/>
                  </a:lnTo>
                  <a:lnTo>
                    <a:pt x="146469" y="17017"/>
                  </a:lnTo>
                  <a:lnTo>
                    <a:pt x="141782" y="21704"/>
                  </a:lnTo>
                  <a:lnTo>
                    <a:pt x="136004" y="21704"/>
                  </a:lnTo>
                  <a:lnTo>
                    <a:pt x="99390" y="21704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752477" y="5831014"/>
              <a:ext cx="77330" cy="253771"/>
            </a:xfrm>
            <a:prstGeom prst="rect">
              <a:avLst/>
            </a:prstGeom>
          </p:spPr>
        </p:pic>
        <p:sp>
          <p:nvSpPr>
            <p:cNvPr id="221" name="object 221"/>
            <p:cNvSpPr/>
            <p:nvPr/>
          </p:nvSpPr>
          <p:spPr>
            <a:xfrm>
              <a:off x="4752477" y="5831014"/>
              <a:ext cx="77470" cy="254000"/>
            </a:xfrm>
            <a:custGeom>
              <a:avLst/>
              <a:gdLst/>
              <a:ahLst/>
              <a:cxnLst/>
              <a:rect l="l" t="t" r="r" b="b"/>
              <a:pathLst>
                <a:path w="77470" h="254000">
                  <a:moveTo>
                    <a:pt x="30721" y="0"/>
                  </a:moveTo>
                  <a:lnTo>
                    <a:pt x="77330" y="0"/>
                  </a:lnTo>
                  <a:lnTo>
                    <a:pt x="77330" y="215099"/>
                  </a:lnTo>
                  <a:lnTo>
                    <a:pt x="74292" y="230154"/>
                  </a:lnTo>
                  <a:lnTo>
                    <a:pt x="66006" y="242446"/>
                  </a:lnTo>
                  <a:lnTo>
                    <a:pt x="53718" y="250732"/>
                  </a:lnTo>
                  <a:lnTo>
                    <a:pt x="38671" y="253771"/>
                  </a:lnTo>
                  <a:lnTo>
                    <a:pt x="23617" y="250732"/>
                  </a:lnTo>
                  <a:lnTo>
                    <a:pt x="11325" y="242446"/>
                  </a:lnTo>
                  <a:lnTo>
                    <a:pt x="3038" y="230154"/>
                  </a:lnTo>
                  <a:lnTo>
                    <a:pt x="0" y="215099"/>
                  </a:lnTo>
                  <a:lnTo>
                    <a:pt x="0" y="0"/>
                  </a:lnTo>
                  <a:lnTo>
                    <a:pt x="30721" y="0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4724697" y="5829407"/>
              <a:ext cx="128270" cy="19050"/>
            </a:xfrm>
            <a:custGeom>
              <a:avLst/>
              <a:gdLst/>
              <a:ahLst/>
              <a:cxnLst/>
              <a:rect l="l" t="t" r="r" b="b"/>
              <a:pathLst>
                <a:path w="128270" h="19050">
                  <a:moveTo>
                    <a:pt x="124142" y="0"/>
                  </a:moveTo>
                  <a:lnTo>
                    <a:pt x="4102" y="0"/>
                  </a:lnTo>
                  <a:lnTo>
                    <a:pt x="0" y="4102"/>
                  </a:lnTo>
                  <a:lnTo>
                    <a:pt x="0" y="14897"/>
                  </a:lnTo>
                  <a:lnTo>
                    <a:pt x="4102" y="18999"/>
                  </a:lnTo>
                  <a:lnTo>
                    <a:pt x="43472" y="18999"/>
                  </a:lnTo>
                  <a:lnTo>
                    <a:pt x="124142" y="18999"/>
                  </a:lnTo>
                  <a:lnTo>
                    <a:pt x="128231" y="14897"/>
                  </a:lnTo>
                  <a:lnTo>
                    <a:pt x="128231" y="4102"/>
                  </a:lnTo>
                  <a:lnTo>
                    <a:pt x="1241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4724697" y="5829407"/>
              <a:ext cx="128270" cy="19050"/>
            </a:xfrm>
            <a:custGeom>
              <a:avLst/>
              <a:gdLst/>
              <a:ahLst/>
              <a:cxnLst/>
              <a:rect l="l" t="t" r="r" b="b"/>
              <a:pathLst>
                <a:path w="128270" h="19050">
                  <a:moveTo>
                    <a:pt x="43472" y="18999"/>
                  </a:moveTo>
                  <a:lnTo>
                    <a:pt x="9156" y="18999"/>
                  </a:lnTo>
                  <a:lnTo>
                    <a:pt x="4102" y="18999"/>
                  </a:lnTo>
                  <a:lnTo>
                    <a:pt x="0" y="14897"/>
                  </a:lnTo>
                  <a:lnTo>
                    <a:pt x="0" y="9829"/>
                  </a:lnTo>
                  <a:lnTo>
                    <a:pt x="0" y="9156"/>
                  </a:lnTo>
                  <a:lnTo>
                    <a:pt x="0" y="4102"/>
                  </a:lnTo>
                  <a:lnTo>
                    <a:pt x="4102" y="0"/>
                  </a:lnTo>
                  <a:lnTo>
                    <a:pt x="9156" y="0"/>
                  </a:lnTo>
                  <a:lnTo>
                    <a:pt x="119075" y="0"/>
                  </a:lnTo>
                  <a:lnTo>
                    <a:pt x="124142" y="0"/>
                  </a:lnTo>
                  <a:lnTo>
                    <a:pt x="128231" y="4102"/>
                  </a:lnTo>
                  <a:lnTo>
                    <a:pt x="128231" y="9156"/>
                  </a:lnTo>
                  <a:lnTo>
                    <a:pt x="128231" y="9829"/>
                  </a:lnTo>
                  <a:lnTo>
                    <a:pt x="128231" y="14897"/>
                  </a:lnTo>
                  <a:lnTo>
                    <a:pt x="124142" y="18999"/>
                  </a:lnTo>
                  <a:lnTo>
                    <a:pt x="119075" y="18999"/>
                  </a:lnTo>
                  <a:lnTo>
                    <a:pt x="87007" y="18999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4794019" y="5886918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4794019" y="5915910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4794019" y="5944901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4794019" y="6002884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4794019" y="6031876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20">
                  <a:moveTo>
                    <a:pt x="0" y="0"/>
                  </a:moveTo>
                  <a:lnTo>
                    <a:pt x="32651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4750282" y="5726340"/>
              <a:ext cx="83820" cy="97790"/>
            </a:xfrm>
            <a:custGeom>
              <a:avLst/>
              <a:gdLst/>
              <a:ahLst/>
              <a:cxnLst/>
              <a:rect l="l" t="t" r="r" b="b"/>
              <a:pathLst>
                <a:path w="83820" h="97789">
                  <a:moveTo>
                    <a:pt x="24218" y="59956"/>
                  </a:moveTo>
                  <a:lnTo>
                    <a:pt x="21196" y="51346"/>
                  </a:lnTo>
                  <a:lnTo>
                    <a:pt x="12115" y="47434"/>
                  </a:lnTo>
                  <a:lnTo>
                    <a:pt x="3035" y="51346"/>
                  </a:lnTo>
                  <a:lnTo>
                    <a:pt x="0" y="59956"/>
                  </a:lnTo>
                  <a:lnTo>
                    <a:pt x="3022" y="68567"/>
                  </a:lnTo>
                  <a:lnTo>
                    <a:pt x="12115" y="72491"/>
                  </a:lnTo>
                  <a:lnTo>
                    <a:pt x="21183" y="68567"/>
                  </a:lnTo>
                  <a:lnTo>
                    <a:pt x="24218" y="59956"/>
                  </a:lnTo>
                  <a:close/>
                </a:path>
                <a:path w="83820" h="97789">
                  <a:moveTo>
                    <a:pt x="25298" y="29781"/>
                  </a:moveTo>
                  <a:lnTo>
                    <a:pt x="22275" y="21158"/>
                  </a:lnTo>
                  <a:lnTo>
                    <a:pt x="13195" y="17246"/>
                  </a:lnTo>
                  <a:lnTo>
                    <a:pt x="4114" y="21158"/>
                  </a:lnTo>
                  <a:lnTo>
                    <a:pt x="1079" y="29781"/>
                  </a:lnTo>
                  <a:lnTo>
                    <a:pt x="4102" y="38392"/>
                  </a:lnTo>
                  <a:lnTo>
                    <a:pt x="13195" y="42303"/>
                  </a:lnTo>
                  <a:lnTo>
                    <a:pt x="22263" y="38392"/>
                  </a:lnTo>
                  <a:lnTo>
                    <a:pt x="25298" y="29781"/>
                  </a:lnTo>
                  <a:close/>
                </a:path>
                <a:path w="83820" h="97789">
                  <a:moveTo>
                    <a:pt x="45783" y="48107"/>
                  </a:moveTo>
                  <a:lnTo>
                    <a:pt x="42760" y="39484"/>
                  </a:lnTo>
                  <a:lnTo>
                    <a:pt x="33667" y="35572"/>
                  </a:lnTo>
                  <a:lnTo>
                    <a:pt x="24599" y="39484"/>
                  </a:lnTo>
                  <a:lnTo>
                    <a:pt x="21564" y="48107"/>
                  </a:lnTo>
                  <a:lnTo>
                    <a:pt x="24587" y="56718"/>
                  </a:lnTo>
                  <a:lnTo>
                    <a:pt x="33667" y="60629"/>
                  </a:lnTo>
                  <a:lnTo>
                    <a:pt x="42748" y="56718"/>
                  </a:lnTo>
                  <a:lnTo>
                    <a:pt x="45783" y="48107"/>
                  </a:lnTo>
                  <a:close/>
                </a:path>
                <a:path w="83820" h="97789">
                  <a:moveTo>
                    <a:pt x="51168" y="84759"/>
                  </a:moveTo>
                  <a:lnTo>
                    <a:pt x="48145" y="76136"/>
                  </a:lnTo>
                  <a:lnTo>
                    <a:pt x="39065" y="72224"/>
                  </a:lnTo>
                  <a:lnTo>
                    <a:pt x="29984" y="76136"/>
                  </a:lnTo>
                  <a:lnTo>
                    <a:pt x="26962" y="84759"/>
                  </a:lnTo>
                  <a:lnTo>
                    <a:pt x="29984" y="93370"/>
                  </a:lnTo>
                  <a:lnTo>
                    <a:pt x="39065" y="97282"/>
                  </a:lnTo>
                  <a:lnTo>
                    <a:pt x="48133" y="93370"/>
                  </a:lnTo>
                  <a:lnTo>
                    <a:pt x="51168" y="84759"/>
                  </a:lnTo>
                  <a:close/>
                </a:path>
                <a:path w="83820" h="97789">
                  <a:moveTo>
                    <a:pt x="55486" y="12522"/>
                  </a:moveTo>
                  <a:lnTo>
                    <a:pt x="52463" y="3911"/>
                  </a:lnTo>
                  <a:lnTo>
                    <a:pt x="43370" y="0"/>
                  </a:lnTo>
                  <a:lnTo>
                    <a:pt x="34302" y="3911"/>
                  </a:lnTo>
                  <a:lnTo>
                    <a:pt x="31267" y="12522"/>
                  </a:lnTo>
                  <a:lnTo>
                    <a:pt x="34290" y="21145"/>
                  </a:lnTo>
                  <a:lnTo>
                    <a:pt x="43370" y="25057"/>
                  </a:lnTo>
                  <a:lnTo>
                    <a:pt x="52451" y="21145"/>
                  </a:lnTo>
                  <a:lnTo>
                    <a:pt x="55486" y="12522"/>
                  </a:lnTo>
                  <a:close/>
                </a:path>
                <a:path w="83820" h="97789">
                  <a:moveTo>
                    <a:pt x="68414" y="54571"/>
                  </a:moveTo>
                  <a:lnTo>
                    <a:pt x="65392" y="45961"/>
                  </a:lnTo>
                  <a:lnTo>
                    <a:pt x="56311" y="42037"/>
                  </a:lnTo>
                  <a:lnTo>
                    <a:pt x="47231" y="45961"/>
                  </a:lnTo>
                  <a:lnTo>
                    <a:pt x="44208" y="54571"/>
                  </a:lnTo>
                  <a:lnTo>
                    <a:pt x="47231" y="63182"/>
                  </a:lnTo>
                  <a:lnTo>
                    <a:pt x="56311" y="67094"/>
                  </a:lnTo>
                  <a:lnTo>
                    <a:pt x="65392" y="63182"/>
                  </a:lnTo>
                  <a:lnTo>
                    <a:pt x="68414" y="54571"/>
                  </a:lnTo>
                  <a:close/>
                </a:path>
                <a:path w="83820" h="97789">
                  <a:moveTo>
                    <a:pt x="83502" y="35166"/>
                  </a:moveTo>
                  <a:lnTo>
                    <a:pt x="80479" y="26555"/>
                  </a:lnTo>
                  <a:lnTo>
                    <a:pt x="71399" y="22631"/>
                  </a:lnTo>
                  <a:lnTo>
                    <a:pt x="62331" y="26555"/>
                  </a:lnTo>
                  <a:lnTo>
                    <a:pt x="59296" y="35166"/>
                  </a:lnTo>
                  <a:lnTo>
                    <a:pt x="62318" y="43776"/>
                  </a:lnTo>
                  <a:lnTo>
                    <a:pt x="71399" y="47688"/>
                  </a:lnTo>
                  <a:lnTo>
                    <a:pt x="80479" y="43776"/>
                  </a:lnTo>
                  <a:lnTo>
                    <a:pt x="83502" y="351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4794017" y="5942112"/>
              <a:ext cx="283845" cy="38100"/>
            </a:xfrm>
            <a:custGeom>
              <a:avLst/>
              <a:gdLst/>
              <a:ahLst/>
              <a:cxnLst/>
              <a:rect l="l" t="t" r="r" b="b"/>
              <a:pathLst>
                <a:path w="283845" h="38100">
                  <a:moveTo>
                    <a:pt x="92849" y="0"/>
                  </a:moveTo>
                  <a:lnTo>
                    <a:pt x="117495" y="2413"/>
                  </a:lnTo>
                  <a:lnTo>
                    <a:pt x="135205" y="10393"/>
                  </a:lnTo>
                  <a:lnTo>
                    <a:pt x="154309" y="20990"/>
                  </a:lnTo>
                  <a:lnTo>
                    <a:pt x="183133" y="31254"/>
                  </a:lnTo>
                  <a:lnTo>
                    <a:pt x="212047" y="37743"/>
                  </a:lnTo>
                  <a:lnTo>
                    <a:pt x="232130" y="37590"/>
                  </a:lnTo>
                  <a:lnTo>
                    <a:pt x="252785" y="28709"/>
                  </a:lnTo>
                  <a:lnTo>
                    <a:pt x="283413" y="9017"/>
                  </a:lnTo>
                  <a:lnTo>
                    <a:pt x="0" y="31775"/>
                  </a:lnTo>
                  <a:lnTo>
                    <a:pt x="32651" y="31775"/>
                  </a:lnTo>
                  <a:lnTo>
                    <a:pt x="38973" y="26946"/>
                  </a:lnTo>
                  <a:lnTo>
                    <a:pt x="54525" y="16249"/>
                  </a:lnTo>
                  <a:lnTo>
                    <a:pt x="74190" y="5372"/>
                  </a:lnTo>
                  <a:lnTo>
                    <a:pt x="928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4794017" y="5942112"/>
              <a:ext cx="283845" cy="38100"/>
            </a:xfrm>
            <a:custGeom>
              <a:avLst/>
              <a:gdLst/>
              <a:ahLst/>
              <a:cxnLst/>
              <a:rect l="l" t="t" r="r" b="b"/>
              <a:pathLst>
                <a:path w="283845" h="38100">
                  <a:moveTo>
                    <a:pt x="283413" y="9017"/>
                  </a:moveTo>
                  <a:lnTo>
                    <a:pt x="252785" y="28709"/>
                  </a:lnTo>
                  <a:lnTo>
                    <a:pt x="232130" y="37590"/>
                  </a:lnTo>
                  <a:lnTo>
                    <a:pt x="212047" y="37743"/>
                  </a:lnTo>
                  <a:lnTo>
                    <a:pt x="183133" y="31254"/>
                  </a:lnTo>
                  <a:lnTo>
                    <a:pt x="154309" y="20990"/>
                  </a:lnTo>
                  <a:lnTo>
                    <a:pt x="135205" y="10393"/>
                  </a:lnTo>
                  <a:lnTo>
                    <a:pt x="117495" y="2413"/>
                  </a:lnTo>
                  <a:lnTo>
                    <a:pt x="74190" y="5372"/>
                  </a:lnTo>
                  <a:lnTo>
                    <a:pt x="38973" y="26946"/>
                  </a:lnTo>
                  <a:lnTo>
                    <a:pt x="32651" y="31775"/>
                  </a:lnTo>
                  <a:lnTo>
                    <a:pt x="0" y="31775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2" name="object 2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856572" y="5984203"/>
              <a:ext cx="171698" cy="134947"/>
            </a:xfrm>
            <a:prstGeom prst="rect">
              <a:avLst/>
            </a:prstGeom>
          </p:spPr>
        </p:pic>
      </p:grpSp>
      <p:grpSp>
        <p:nvGrpSpPr>
          <p:cNvPr id="233" name="object 233"/>
          <p:cNvGrpSpPr/>
          <p:nvPr/>
        </p:nvGrpSpPr>
        <p:grpSpPr>
          <a:xfrm>
            <a:off x="4743907" y="3112516"/>
            <a:ext cx="325755" cy="481330"/>
            <a:chOff x="4743907" y="3112516"/>
            <a:chExt cx="325755" cy="481330"/>
          </a:xfrm>
        </p:grpSpPr>
        <p:sp>
          <p:nvSpPr>
            <p:cNvPr id="234" name="object 234"/>
            <p:cNvSpPr/>
            <p:nvPr/>
          </p:nvSpPr>
          <p:spPr>
            <a:xfrm>
              <a:off x="4751781" y="3154635"/>
              <a:ext cx="310515" cy="335915"/>
            </a:xfrm>
            <a:custGeom>
              <a:avLst/>
              <a:gdLst/>
              <a:ahLst/>
              <a:cxnLst/>
              <a:rect l="l" t="t" r="r" b="b"/>
              <a:pathLst>
                <a:path w="310514" h="335914">
                  <a:moveTo>
                    <a:pt x="309918" y="82778"/>
                  </a:moveTo>
                  <a:lnTo>
                    <a:pt x="309918" y="32524"/>
                  </a:lnTo>
                  <a:lnTo>
                    <a:pt x="307361" y="19866"/>
                  </a:lnTo>
                  <a:lnTo>
                    <a:pt x="300388" y="9528"/>
                  </a:lnTo>
                  <a:lnTo>
                    <a:pt x="290045" y="2556"/>
                  </a:lnTo>
                  <a:lnTo>
                    <a:pt x="277380" y="0"/>
                  </a:lnTo>
                  <a:lnTo>
                    <a:pt x="32537" y="0"/>
                  </a:lnTo>
                  <a:lnTo>
                    <a:pt x="19872" y="2556"/>
                  </a:lnTo>
                  <a:lnTo>
                    <a:pt x="9529" y="9528"/>
                  </a:lnTo>
                  <a:lnTo>
                    <a:pt x="2556" y="19866"/>
                  </a:lnTo>
                  <a:lnTo>
                    <a:pt x="0" y="32524"/>
                  </a:lnTo>
                  <a:lnTo>
                    <a:pt x="0" y="335356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4751782" y="3272435"/>
              <a:ext cx="310515" cy="313690"/>
            </a:xfrm>
            <a:custGeom>
              <a:avLst/>
              <a:gdLst/>
              <a:ahLst/>
              <a:cxnLst/>
              <a:rect l="l" t="t" r="r" b="b"/>
              <a:pathLst>
                <a:path w="310514" h="313689">
                  <a:moveTo>
                    <a:pt x="309918" y="0"/>
                  </a:moveTo>
                  <a:lnTo>
                    <a:pt x="0" y="246938"/>
                  </a:lnTo>
                  <a:lnTo>
                    <a:pt x="0" y="313232"/>
                  </a:lnTo>
                  <a:lnTo>
                    <a:pt x="309918" y="313232"/>
                  </a:lnTo>
                  <a:lnTo>
                    <a:pt x="3099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4751782" y="3272435"/>
              <a:ext cx="310515" cy="313690"/>
            </a:xfrm>
            <a:custGeom>
              <a:avLst/>
              <a:gdLst/>
              <a:ahLst/>
              <a:cxnLst/>
              <a:rect l="l" t="t" r="r" b="b"/>
              <a:pathLst>
                <a:path w="310514" h="313689">
                  <a:moveTo>
                    <a:pt x="0" y="246938"/>
                  </a:moveTo>
                  <a:lnTo>
                    <a:pt x="0" y="313232"/>
                  </a:lnTo>
                  <a:lnTo>
                    <a:pt x="309918" y="313232"/>
                  </a:lnTo>
                  <a:lnTo>
                    <a:pt x="309918" y="0"/>
                  </a:lnTo>
                </a:path>
              </a:pathLst>
            </a:custGeom>
            <a:ln w="157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4751782" y="3436772"/>
              <a:ext cx="310515" cy="0"/>
            </a:xfrm>
            <a:custGeom>
              <a:avLst/>
              <a:gdLst/>
              <a:ahLst/>
              <a:cxnLst/>
              <a:rect l="l" t="t" r="r" b="b"/>
              <a:pathLst>
                <a:path w="310514">
                  <a:moveTo>
                    <a:pt x="0" y="0"/>
                  </a:moveTo>
                  <a:lnTo>
                    <a:pt x="309918" y="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4991410" y="3498432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26657" y="0"/>
                  </a:moveTo>
                  <a:lnTo>
                    <a:pt x="7708" y="0"/>
                  </a:lnTo>
                  <a:lnTo>
                    <a:pt x="0" y="7696"/>
                  </a:lnTo>
                  <a:lnTo>
                    <a:pt x="0" y="26644"/>
                  </a:lnTo>
                  <a:lnTo>
                    <a:pt x="7708" y="34366"/>
                  </a:lnTo>
                  <a:lnTo>
                    <a:pt x="17183" y="34366"/>
                  </a:lnTo>
                  <a:lnTo>
                    <a:pt x="26657" y="34366"/>
                  </a:lnTo>
                  <a:lnTo>
                    <a:pt x="34378" y="26644"/>
                  </a:lnTo>
                  <a:lnTo>
                    <a:pt x="34378" y="7696"/>
                  </a:lnTo>
                  <a:lnTo>
                    <a:pt x="266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4983542" y="3490556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4" h="50164">
                  <a:moveTo>
                    <a:pt x="25057" y="0"/>
                  </a:moveTo>
                  <a:lnTo>
                    <a:pt x="15312" y="1972"/>
                  </a:lnTo>
                  <a:lnTo>
                    <a:pt x="7346" y="7346"/>
                  </a:lnTo>
                  <a:lnTo>
                    <a:pt x="1972" y="15312"/>
                  </a:lnTo>
                  <a:lnTo>
                    <a:pt x="0" y="25057"/>
                  </a:lnTo>
                  <a:lnTo>
                    <a:pt x="1881" y="34353"/>
                  </a:lnTo>
                  <a:lnTo>
                    <a:pt x="1972" y="34801"/>
                  </a:lnTo>
                  <a:lnTo>
                    <a:pt x="7346" y="42767"/>
                  </a:lnTo>
                  <a:lnTo>
                    <a:pt x="15312" y="48142"/>
                  </a:lnTo>
                  <a:lnTo>
                    <a:pt x="25057" y="50114"/>
                  </a:lnTo>
                  <a:lnTo>
                    <a:pt x="34801" y="48142"/>
                  </a:lnTo>
                  <a:lnTo>
                    <a:pt x="42767" y="42767"/>
                  </a:lnTo>
                  <a:lnTo>
                    <a:pt x="48142" y="34801"/>
                  </a:lnTo>
                  <a:lnTo>
                    <a:pt x="48232" y="34353"/>
                  </a:lnTo>
                  <a:lnTo>
                    <a:pt x="19913" y="34353"/>
                  </a:lnTo>
                  <a:lnTo>
                    <a:pt x="15748" y="30187"/>
                  </a:lnTo>
                  <a:lnTo>
                    <a:pt x="15748" y="19913"/>
                  </a:lnTo>
                  <a:lnTo>
                    <a:pt x="19913" y="15748"/>
                  </a:lnTo>
                  <a:lnTo>
                    <a:pt x="48230" y="15748"/>
                  </a:lnTo>
                  <a:lnTo>
                    <a:pt x="48142" y="15312"/>
                  </a:lnTo>
                  <a:lnTo>
                    <a:pt x="42767" y="7346"/>
                  </a:lnTo>
                  <a:lnTo>
                    <a:pt x="34801" y="1972"/>
                  </a:lnTo>
                  <a:lnTo>
                    <a:pt x="25057" y="0"/>
                  </a:lnTo>
                  <a:close/>
                </a:path>
                <a:path w="50164" h="50164">
                  <a:moveTo>
                    <a:pt x="48230" y="15748"/>
                  </a:moveTo>
                  <a:lnTo>
                    <a:pt x="30200" y="15748"/>
                  </a:lnTo>
                  <a:lnTo>
                    <a:pt x="34366" y="19913"/>
                  </a:lnTo>
                  <a:lnTo>
                    <a:pt x="34366" y="30187"/>
                  </a:lnTo>
                  <a:lnTo>
                    <a:pt x="30200" y="34353"/>
                  </a:lnTo>
                  <a:lnTo>
                    <a:pt x="48232" y="34353"/>
                  </a:lnTo>
                  <a:lnTo>
                    <a:pt x="50114" y="25057"/>
                  </a:lnTo>
                  <a:lnTo>
                    <a:pt x="4823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4787702" y="3498432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26657" y="0"/>
                  </a:moveTo>
                  <a:lnTo>
                    <a:pt x="7708" y="0"/>
                  </a:lnTo>
                  <a:lnTo>
                    <a:pt x="0" y="7696"/>
                  </a:lnTo>
                  <a:lnTo>
                    <a:pt x="0" y="26644"/>
                  </a:lnTo>
                  <a:lnTo>
                    <a:pt x="7708" y="34366"/>
                  </a:lnTo>
                  <a:lnTo>
                    <a:pt x="17183" y="34366"/>
                  </a:lnTo>
                  <a:lnTo>
                    <a:pt x="26657" y="34366"/>
                  </a:lnTo>
                  <a:lnTo>
                    <a:pt x="34353" y="26644"/>
                  </a:lnTo>
                  <a:lnTo>
                    <a:pt x="34353" y="7696"/>
                  </a:lnTo>
                  <a:lnTo>
                    <a:pt x="266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4779826" y="3490556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4" h="50164">
                  <a:moveTo>
                    <a:pt x="25057" y="0"/>
                  </a:moveTo>
                  <a:lnTo>
                    <a:pt x="15312" y="1972"/>
                  </a:lnTo>
                  <a:lnTo>
                    <a:pt x="7346" y="7346"/>
                  </a:lnTo>
                  <a:lnTo>
                    <a:pt x="1972" y="15312"/>
                  </a:lnTo>
                  <a:lnTo>
                    <a:pt x="0" y="25057"/>
                  </a:lnTo>
                  <a:lnTo>
                    <a:pt x="1881" y="34353"/>
                  </a:lnTo>
                  <a:lnTo>
                    <a:pt x="1972" y="34801"/>
                  </a:lnTo>
                  <a:lnTo>
                    <a:pt x="7346" y="42767"/>
                  </a:lnTo>
                  <a:lnTo>
                    <a:pt x="15312" y="48142"/>
                  </a:lnTo>
                  <a:lnTo>
                    <a:pt x="25057" y="50114"/>
                  </a:lnTo>
                  <a:lnTo>
                    <a:pt x="34801" y="48142"/>
                  </a:lnTo>
                  <a:lnTo>
                    <a:pt x="42767" y="42767"/>
                  </a:lnTo>
                  <a:lnTo>
                    <a:pt x="48142" y="34801"/>
                  </a:lnTo>
                  <a:lnTo>
                    <a:pt x="48232" y="34353"/>
                  </a:lnTo>
                  <a:lnTo>
                    <a:pt x="19913" y="34353"/>
                  </a:lnTo>
                  <a:lnTo>
                    <a:pt x="15748" y="30187"/>
                  </a:lnTo>
                  <a:lnTo>
                    <a:pt x="15748" y="19913"/>
                  </a:lnTo>
                  <a:lnTo>
                    <a:pt x="19913" y="15748"/>
                  </a:lnTo>
                  <a:lnTo>
                    <a:pt x="48230" y="15748"/>
                  </a:lnTo>
                  <a:lnTo>
                    <a:pt x="48142" y="15312"/>
                  </a:lnTo>
                  <a:lnTo>
                    <a:pt x="42767" y="7346"/>
                  </a:lnTo>
                  <a:lnTo>
                    <a:pt x="34801" y="1972"/>
                  </a:lnTo>
                  <a:lnTo>
                    <a:pt x="25057" y="0"/>
                  </a:lnTo>
                  <a:close/>
                </a:path>
                <a:path w="50164" h="50164">
                  <a:moveTo>
                    <a:pt x="48230" y="15748"/>
                  </a:moveTo>
                  <a:lnTo>
                    <a:pt x="30200" y="15748"/>
                  </a:lnTo>
                  <a:lnTo>
                    <a:pt x="34366" y="19913"/>
                  </a:lnTo>
                  <a:lnTo>
                    <a:pt x="34366" y="30187"/>
                  </a:lnTo>
                  <a:lnTo>
                    <a:pt x="30200" y="34353"/>
                  </a:lnTo>
                  <a:lnTo>
                    <a:pt x="48232" y="34353"/>
                  </a:lnTo>
                  <a:lnTo>
                    <a:pt x="50114" y="25057"/>
                  </a:lnTo>
                  <a:lnTo>
                    <a:pt x="4823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4862151" y="3187829"/>
              <a:ext cx="90170" cy="117475"/>
            </a:xfrm>
            <a:custGeom>
              <a:avLst/>
              <a:gdLst/>
              <a:ahLst/>
              <a:cxnLst/>
              <a:rect l="l" t="t" r="r" b="b"/>
              <a:pathLst>
                <a:path w="90170" h="117475">
                  <a:moveTo>
                    <a:pt x="45085" y="0"/>
                  </a:moveTo>
                  <a:lnTo>
                    <a:pt x="38040" y="7761"/>
                  </a:lnTo>
                  <a:lnTo>
                    <a:pt x="22542" y="26703"/>
                  </a:lnTo>
                  <a:lnTo>
                    <a:pt x="7044" y="50315"/>
                  </a:lnTo>
                  <a:lnTo>
                    <a:pt x="0" y="72085"/>
                  </a:lnTo>
                  <a:lnTo>
                    <a:pt x="3542" y="89636"/>
                  </a:lnTo>
                  <a:lnTo>
                    <a:pt x="13203" y="103966"/>
                  </a:lnTo>
                  <a:lnTo>
                    <a:pt x="27533" y="113627"/>
                  </a:lnTo>
                  <a:lnTo>
                    <a:pt x="45085" y="117170"/>
                  </a:lnTo>
                  <a:lnTo>
                    <a:pt x="62636" y="113627"/>
                  </a:lnTo>
                  <a:lnTo>
                    <a:pt x="76966" y="103966"/>
                  </a:lnTo>
                  <a:lnTo>
                    <a:pt x="86627" y="89636"/>
                  </a:lnTo>
                  <a:lnTo>
                    <a:pt x="90170" y="72085"/>
                  </a:lnTo>
                  <a:lnTo>
                    <a:pt x="89465" y="56949"/>
                  </a:lnTo>
                  <a:lnTo>
                    <a:pt x="84534" y="44396"/>
                  </a:lnTo>
                  <a:lnTo>
                    <a:pt x="71149" y="27665"/>
                  </a:lnTo>
                  <a:lnTo>
                    <a:pt x="450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4862151" y="3187829"/>
              <a:ext cx="90170" cy="117475"/>
            </a:xfrm>
            <a:custGeom>
              <a:avLst/>
              <a:gdLst/>
              <a:ahLst/>
              <a:cxnLst/>
              <a:rect l="l" t="t" r="r" b="b"/>
              <a:pathLst>
                <a:path w="90170" h="117475">
                  <a:moveTo>
                    <a:pt x="90170" y="72085"/>
                  </a:moveTo>
                  <a:lnTo>
                    <a:pt x="86627" y="89636"/>
                  </a:lnTo>
                  <a:lnTo>
                    <a:pt x="76966" y="103966"/>
                  </a:lnTo>
                  <a:lnTo>
                    <a:pt x="62636" y="113627"/>
                  </a:lnTo>
                  <a:lnTo>
                    <a:pt x="45085" y="117170"/>
                  </a:lnTo>
                  <a:lnTo>
                    <a:pt x="27533" y="113627"/>
                  </a:lnTo>
                  <a:lnTo>
                    <a:pt x="13203" y="103966"/>
                  </a:lnTo>
                  <a:lnTo>
                    <a:pt x="3542" y="89636"/>
                  </a:lnTo>
                  <a:lnTo>
                    <a:pt x="0" y="72085"/>
                  </a:lnTo>
                  <a:lnTo>
                    <a:pt x="7044" y="50315"/>
                  </a:lnTo>
                  <a:lnTo>
                    <a:pt x="22542" y="26703"/>
                  </a:lnTo>
                  <a:lnTo>
                    <a:pt x="38040" y="7761"/>
                  </a:lnTo>
                  <a:lnTo>
                    <a:pt x="45085" y="0"/>
                  </a:lnTo>
                  <a:lnTo>
                    <a:pt x="71149" y="27665"/>
                  </a:lnTo>
                  <a:lnTo>
                    <a:pt x="84534" y="44396"/>
                  </a:lnTo>
                  <a:lnTo>
                    <a:pt x="89465" y="56949"/>
                  </a:lnTo>
                  <a:lnTo>
                    <a:pt x="90170" y="72085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4890064" y="3242739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26644" y="0"/>
                  </a:moveTo>
                  <a:lnTo>
                    <a:pt x="7696" y="0"/>
                  </a:lnTo>
                  <a:lnTo>
                    <a:pt x="0" y="7708"/>
                  </a:lnTo>
                  <a:lnTo>
                    <a:pt x="0" y="26644"/>
                  </a:lnTo>
                  <a:lnTo>
                    <a:pt x="7696" y="34353"/>
                  </a:lnTo>
                  <a:lnTo>
                    <a:pt x="17170" y="34353"/>
                  </a:lnTo>
                  <a:lnTo>
                    <a:pt x="26644" y="34353"/>
                  </a:lnTo>
                  <a:lnTo>
                    <a:pt x="34353" y="26644"/>
                  </a:lnTo>
                  <a:lnTo>
                    <a:pt x="34353" y="7708"/>
                  </a:lnTo>
                  <a:lnTo>
                    <a:pt x="266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4882178" y="3234860"/>
              <a:ext cx="50165" cy="50165"/>
            </a:xfrm>
            <a:custGeom>
              <a:avLst/>
              <a:gdLst/>
              <a:ahLst/>
              <a:cxnLst/>
              <a:rect l="l" t="t" r="r" b="b"/>
              <a:pathLst>
                <a:path w="50164" h="50164">
                  <a:moveTo>
                    <a:pt x="25057" y="0"/>
                  </a:moveTo>
                  <a:lnTo>
                    <a:pt x="15312" y="1972"/>
                  </a:lnTo>
                  <a:lnTo>
                    <a:pt x="7346" y="7346"/>
                  </a:lnTo>
                  <a:lnTo>
                    <a:pt x="1972" y="15312"/>
                  </a:lnTo>
                  <a:lnTo>
                    <a:pt x="0" y="25057"/>
                  </a:lnTo>
                  <a:lnTo>
                    <a:pt x="1883" y="34366"/>
                  </a:lnTo>
                  <a:lnTo>
                    <a:pt x="1972" y="34801"/>
                  </a:lnTo>
                  <a:lnTo>
                    <a:pt x="7346" y="42767"/>
                  </a:lnTo>
                  <a:lnTo>
                    <a:pt x="15312" y="48142"/>
                  </a:lnTo>
                  <a:lnTo>
                    <a:pt x="25057" y="50114"/>
                  </a:lnTo>
                  <a:lnTo>
                    <a:pt x="34801" y="48142"/>
                  </a:lnTo>
                  <a:lnTo>
                    <a:pt x="42767" y="42767"/>
                  </a:lnTo>
                  <a:lnTo>
                    <a:pt x="48142" y="34801"/>
                  </a:lnTo>
                  <a:lnTo>
                    <a:pt x="48230" y="34366"/>
                  </a:lnTo>
                  <a:lnTo>
                    <a:pt x="19913" y="34366"/>
                  </a:lnTo>
                  <a:lnTo>
                    <a:pt x="15748" y="30187"/>
                  </a:lnTo>
                  <a:lnTo>
                    <a:pt x="15748" y="19913"/>
                  </a:lnTo>
                  <a:lnTo>
                    <a:pt x="19913" y="15748"/>
                  </a:lnTo>
                  <a:lnTo>
                    <a:pt x="48230" y="15748"/>
                  </a:lnTo>
                  <a:lnTo>
                    <a:pt x="48142" y="15312"/>
                  </a:lnTo>
                  <a:lnTo>
                    <a:pt x="42767" y="7346"/>
                  </a:lnTo>
                  <a:lnTo>
                    <a:pt x="34801" y="1972"/>
                  </a:lnTo>
                  <a:lnTo>
                    <a:pt x="25057" y="0"/>
                  </a:lnTo>
                  <a:close/>
                </a:path>
                <a:path w="50164" h="50164">
                  <a:moveTo>
                    <a:pt x="48230" y="15748"/>
                  </a:moveTo>
                  <a:lnTo>
                    <a:pt x="30200" y="15748"/>
                  </a:lnTo>
                  <a:lnTo>
                    <a:pt x="34366" y="19913"/>
                  </a:lnTo>
                  <a:lnTo>
                    <a:pt x="34366" y="30187"/>
                  </a:lnTo>
                  <a:lnTo>
                    <a:pt x="30200" y="34366"/>
                  </a:lnTo>
                  <a:lnTo>
                    <a:pt x="48230" y="34366"/>
                  </a:lnTo>
                  <a:lnTo>
                    <a:pt x="50114" y="25057"/>
                  </a:lnTo>
                  <a:lnTo>
                    <a:pt x="4823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4862157" y="3466414"/>
              <a:ext cx="90170" cy="90170"/>
            </a:xfrm>
            <a:custGeom>
              <a:avLst/>
              <a:gdLst/>
              <a:ahLst/>
              <a:cxnLst/>
              <a:rect l="l" t="t" r="r" b="b"/>
              <a:pathLst>
                <a:path w="90170" h="90170">
                  <a:moveTo>
                    <a:pt x="90170" y="0"/>
                  </a:moveTo>
                  <a:lnTo>
                    <a:pt x="0" y="0"/>
                  </a:lnTo>
                  <a:lnTo>
                    <a:pt x="0" y="90170"/>
                  </a:lnTo>
                  <a:lnTo>
                    <a:pt x="90170" y="90170"/>
                  </a:lnTo>
                  <a:lnTo>
                    <a:pt x="90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4862157" y="3120390"/>
              <a:ext cx="90170" cy="436245"/>
            </a:xfrm>
            <a:custGeom>
              <a:avLst/>
              <a:gdLst/>
              <a:ahLst/>
              <a:cxnLst/>
              <a:rect l="l" t="t" r="r" b="b"/>
              <a:pathLst>
                <a:path w="90170" h="436245">
                  <a:moveTo>
                    <a:pt x="90170" y="436194"/>
                  </a:moveTo>
                  <a:lnTo>
                    <a:pt x="0" y="436194"/>
                  </a:lnTo>
                  <a:lnTo>
                    <a:pt x="0" y="346024"/>
                  </a:lnTo>
                  <a:lnTo>
                    <a:pt x="90170" y="346024"/>
                  </a:lnTo>
                  <a:lnTo>
                    <a:pt x="90170" y="436194"/>
                  </a:lnTo>
                  <a:close/>
                </a:path>
                <a:path w="90170" h="436245">
                  <a:moveTo>
                    <a:pt x="90170" y="34239"/>
                  </a:moveTo>
                  <a:lnTo>
                    <a:pt x="0" y="34239"/>
                  </a:lnTo>
                  <a:lnTo>
                    <a:pt x="0" y="0"/>
                  </a:lnTo>
                  <a:lnTo>
                    <a:pt x="90170" y="0"/>
                  </a:lnTo>
                  <a:lnTo>
                    <a:pt x="90170" y="34239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4862148" y="3516736"/>
              <a:ext cx="90170" cy="15875"/>
            </a:xfrm>
            <a:custGeom>
              <a:avLst/>
              <a:gdLst/>
              <a:ahLst/>
              <a:cxnLst/>
              <a:rect l="l" t="t" r="r" b="b"/>
              <a:pathLst>
                <a:path w="90170" h="15875">
                  <a:moveTo>
                    <a:pt x="0" y="15748"/>
                  </a:moveTo>
                  <a:lnTo>
                    <a:pt x="90170" y="15748"/>
                  </a:lnTo>
                  <a:lnTo>
                    <a:pt x="90170" y="0"/>
                  </a:lnTo>
                  <a:lnTo>
                    <a:pt x="0" y="0"/>
                  </a:lnTo>
                  <a:lnTo>
                    <a:pt x="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9" name="object 249"/>
          <p:cNvGrpSpPr/>
          <p:nvPr/>
        </p:nvGrpSpPr>
        <p:grpSpPr>
          <a:xfrm>
            <a:off x="4684934" y="2309606"/>
            <a:ext cx="443865" cy="393700"/>
            <a:chOff x="4684934" y="2309606"/>
            <a:chExt cx="443865" cy="393700"/>
          </a:xfrm>
        </p:grpSpPr>
        <p:sp>
          <p:nvSpPr>
            <p:cNvPr id="250" name="object 250"/>
            <p:cNvSpPr/>
            <p:nvPr/>
          </p:nvSpPr>
          <p:spPr>
            <a:xfrm>
              <a:off x="4684934" y="2594987"/>
              <a:ext cx="142875" cy="50800"/>
            </a:xfrm>
            <a:custGeom>
              <a:avLst/>
              <a:gdLst/>
              <a:ahLst/>
              <a:cxnLst/>
              <a:rect l="l" t="t" r="r" b="b"/>
              <a:pathLst>
                <a:path w="142875" h="50800">
                  <a:moveTo>
                    <a:pt x="117360" y="0"/>
                  </a:moveTo>
                  <a:lnTo>
                    <a:pt x="25107" y="0"/>
                  </a:lnTo>
                  <a:lnTo>
                    <a:pt x="15344" y="1976"/>
                  </a:lnTo>
                  <a:lnTo>
                    <a:pt x="7362" y="7362"/>
                  </a:lnTo>
                  <a:lnTo>
                    <a:pt x="1976" y="15344"/>
                  </a:lnTo>
                  <a:lnTo>
                    <a:pt x="0" y="25107"/>
                  </a:lnTo>
                  <a:lnTo>
                    <a:pt x="1894" y="34467"/>
                  </a:lnTo>
                  <a:lnTo>
                    <a:pt x="1976" y="34871"/>
                  </a:lnTo>
                  <a:lnTo>
                    <a:pt x="7362" y="42852"/>
                  </a:lnTo>
                  <a:lnTo>
                    <a:pt x="15344" y="48239"/>
                  </a:lnTo>
                  <a:lnTo>
                    <a:pt x="25107" y="50215"/>
                  </a:lnTo>
                  <a:lnTo>
                    <a:pt x="117360" y="50215"/>
                  </a:lnTo>
                  <a:lnTo>
                    <a:pt x="127123" y="48239"/>
                  </a:lnTo>
                  <a:lnTo>
                    <a:pt x="135105" y="42852"/>
                  </a:lnTo>
                  <a:lnTo>
                    <a:pt x="140492" y="34871"/>
                  </a:lnTo>
                  <a:lnTo>
                    <a:pt x="140573" y="34467"/>
                  </a:lnTo>
                  <a:lnTo>
                    <a:pt x="19938" y="34467"/>
                  </a:lnTo>
                  <a:lnTo>
                    <a:pt x="15747" y="30276"/>
                  </a:lnTo>
                  <a:lnTo>
                    <a:pt x="15747" y="19939"/>
                  </a:lnTo>
                  <a:lnTo>
                    <a:pt x="19938" y="15748"/>
                  </a:lnTo>
                  <a:lnTo>
                    <a:pt x="140573" y="15748"/>
                  </a:lnTo>
                  <a:lnTo>
                    <a:pt x="140492" y="15344"/>
                  </a:lnTo>
                  <a:lnTo>
                    <a:pt x="135105" y="7362"/>
                  </a:lnTo>
                  <a:lnTo>
                    <a:pt x="127123" y="1976"/>
                  </a:lnTo>
                  <a:lnTo>
                    <a:pt x="117360" y="0"/>
                  </a:lnTo>
                  <a:close/>
                </a:path>
                <a:path w="142875" h="50800">
                  <a:moveTo>
                    <a:pt x="140573" y="15748"/>
                  </a:moveTo>
                  <a:lnTo>
                    <a:pt x="122529" y="15748"/>
                  </a:lnTo>
                  <a:lnTo>
                    <a:pt x="126720" y="19939"/>
                  </a:lnTo>
                  <a:lnTo>
                    <a:pt x="126720" y="30276"/>
                  </a:lnTo>
                  <a:lnTo>
                    <a:pt x="122529" y="34467"/>
                  </a:lnTo>
                  <a:lnTo>
                    <a:pt x="140573" y="34467"/>
                  </a:lnTo>
                  <a:lnTo>
                    <a:pt x="142468" y="25107"/>
                  </a:lnTo>
                  <a:lnTo>
                    <a:pt x="140573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4742967" y="2317480"/>
              <a:ext cx="377825" cy="377825"/>
            </a:xfrm>
            <a:custGeom>
              <a:avLst/>
              <a:gdLst/>
              <a:ahLst/>
              <a:cxnLst/>
              <a:rect l="l" t="t" r="r" b="b"/>
              <a:pathLst>
                <a:path w="377825" h="377825">
                  <a:moveTo>
                    <a:pt x="342455" y="0"/>
                  </a:moveTo>
                  <a:lnTo>
                    <a:pt x="35255" y="0"/>
                  </a:lnTo>
                  <a:lnTo>
                    <a:pt x="21533" y="2770"/>
                  </a:lnTo>
                  <a:lnTo>
                    <a:pt x="10326" y="10325"/>
                  </a:lnTo>
                  <a:lnTo>
                    <a:pt x="2770" y="21527"/>
                  </a:lnTo>
                  <a:lnTo>
                    <a:pt x="0" y="35242"/>
                  </a:lnTo>
                  <a:lnTo>
                    <a:pt x="0" y="342455"/>
                  </a:lnTo>
                  <a:lnTo>
                    <a:pt x="2770" y="356170"/>
                  </a:lnTo>
                  <a:lnTo>
                    <a:pt x="10326" y="367372"/>
                  </a:lnTo>
                  <a:lnTo>
                    <a:pt x="21533" y="374927"/>
                  </a:lnTo>
                  <a:lnTo>
                    <a:pt x="35255" y="377698"/>
                  </a:lnTo>
                  <a:lnTo>
                    <a:pt x="342455" y="377698"/>
                  </a:lnTo>
                  <a:lnTo>
                    <a:pt x="356175" y="374927"/>
                  </a:lnTo>
                  <a:lnTo>
                    <a:pt x="367377" y="367372"/>
                  </a:lnTo>
                  <a:lnTo>
                    <a:pt x="374929" y="356170"/>
                  </a:lnTo>
                  <a:lnTo>
                    <a:pt x="377697" y="342455"/>
                  </a:lnTo>
                  <a:lnTo>
                    <a:pt x="377697" y="35242"/>
                  </a:lnTo>
                  <a:lnTo>
                    <a:pt x="374929" y="21527"/>
                  </a:lnTo>
                  <a:lnTo>
                    <a:pt x="367377" y="10325"/>
                  </a:lnTo>
                  <a:lnTo>
                    <a:pt x="356175" y="2770"/>
                  </a:lnTo>
                  <a:lnTo>
                    <a:pt x="3424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4742967" y="2317480"/>
              <a:ext cx="377825" cy="377825"/>
            </a:xfrm>
            <a:custGeom>
              <a:avLst/>
              <a:gdLst/>
              <a:ahLst/>
              <a:cxnLst/>
              <a:rect l="l" t="t" r="r" b="b"/>
              <a:pathLst>
                <a:path w="377825" h="377825">
                  <a:moveTo>
                    <a:pt x="342455" y="377698"/>
                  </a:moveTo>
                  <a:lnTo>
                    <a:pt x="35255" y="377698"/>
                  </a:lnTo>
                  <a:lnTo>
                    <a:pt x="21533" y="374927"/>
                  </a:lnTo>
                  <a:lnTo>
                    <a:pt x="10326" y="367372"/>
                  </a:lnTo>
                  <a:lnTo>
                    <a:pt x="2770" y="356170"/>
                  </a:lnTo>
                  <a:lnTo>
                    <a:pt x="0" y="342455"/>
                  </a:lnTo>
                  <a:lnTo>
                    <a:pt x="0" y="35242"/>
                  </a:lnTo>
                  <a:lnTo>
                    <a:pt x="2770" y="21527"/>
                  </a:lnTo>
                  <a:lnTo>
                    <a:pt x="10326" y="10325"/>
                  </a:lnTo>
                  <a:lnTo>
                    <a:pt x="21533" y="2770"/>
                  </a:lnTo>
                  <a:lnTo>
                    <a:pt x="35255" y="0"/>
                  </a:lnTo>
                  <a:lnTo>
                    <a:pt x="342455" y="0"/>
                  </a:lnTo>
                  <a:lnTo>
                    <a:pt x="356175" y="2770"/>
                  </a:lnTo>
                  <a:lnTo>
                    <a:pt x="367377" y="10325"/>
                  </a:lnTo>
                  <a:lnTo>
                    <a:pt x="374929" y="21527"/>
                  </a:lnTo>
                  <a:lnTo>
                    <a:pt x="377697" y="35242"/>
                  </a:lnTo>
                  <a:lnTo>
                    <a:pt x="377697" y="342455"/>
                  </a:lnTo>
                  <a:lnTo>
                    <a:pt x="374929" y="356170"/>
                  </a:lnTo>
                  <a:lnTo>
                    <a:pt x="367377" y="367372"/>
                  </a:lnTo>
                  <a:lnTo>
                    <a:pt x="356175" y="374927"/>
                  </a:lnTo>
                  <a:lnTo>
                    <a:pt x="342455" y="37769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4776863" y="2351369"/>
              <a:ext cx="310515" cy="310515"/>
            </a:xfrm>
            <a:custGeom>
              <a:avLst/>
              <a:gdLst/>
              <a:ahLst/>
              <a:cxnLst/>
              <a:rect l="l" t="t" r="r" b="b"/>
              <a:pathLst>
                <a:path w="310514" h="310514">
                  <a:moveTo>
                    <a:pt x="305993" y="0"/>
                  </a:moveTo>
                  <a:lnTo>
                    <a:pt x="3924" y="0"/>
                  </a:lnTo>
                  <a:lnTo>
                    <a:pt x="0" y="3937"/>
                  </a:lnTo>
                  <a:lnTo>
                    <a:pt x="0" y="305993"/>
                  </a:lnTo>
                  <a:lnTo>
                    <a:pt x="3924" y="309918"/>
                  </a:lnTo>
                  <a:lnTo>
                    <a:pt x="301142" y="309918"/>
                  </a:lnTo>
                  <a:lnTo>
                    <a:pt x="305993" y="309918"/>
                  </a:lnTo>
                  <a:lnTo>
                    <a:pt x="309918" y="305993"/>
                  </a:lnTo>
                  <a:lnTo>
                    <a:pt x="309918" y="3937"/>
                  </a:lnTo>
                  <a:lnTo>
                    <a:pt x="305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4776863" y="2351369"/>
              <a:ext cx="310515" cy="310515"/>
            </a:xfrm>
            <a:custGeom>
              <a:avLst/>
              <a:gdLst/>
              <a:ahLst/>
              <a:cxnLst/>
              <a:rect l="l" t="t" r="r" b="b"/>
              <a:pathLst>
                <a:path w="310514" h="310514">
                  <a:moveTo>
                    <a:pt x="301142" y="309918"/>
                  </a:moveTo>
                  <a:lnTo>
                    <a:pt x="8775" y="309918"/>
                  </a:lnTo>
                  <a:lnTo>
                    <a:pt x="3924" y="309918"/>
                  </a:lnTo>
                  <a:lnTo>
                    <a:pt x="0" y="305993"/>
                  </a:lnTo>
                  <a:lnTo>
                    <a:pt x="0" y="301142"/>
                  </a:lnTo>
                  <a:lnTo>
                    <a:pt x="0" y="8775"/>
                  </a:lnTo>
                  <a:lnTo>
                    <a:pt x="0" y="3937"/>
                  </a:lnTo>
                  <a:lnTo>
                    <a:pt x="3924" y="0"/>
                  </a:lnTo>
                  <a:lnTo>
                    <a:pt x="8775" y="0"/>
                  </a:lnTo>
                  <a:lnTo>
                    <a:pt x="301142" y="0"/>
                  </a:lnTo>
                  <a:lnTo>
                    <a:pt x="305993" y="0"/>
                  </a:lnTo>
                  <a:lnTo>
                    <a:pt x="309918" y="3937"/>
                  </a:lnTo>
                  <a:lnTo>
                    <a:pt x="309918" y="8775"/>
                  </a:lnTo>
                  <a:lnTo>
                    <a:pt x="309918" y="301142"/>
                  </a:lnTo>
                  <a:lnTo>
                    <a:pt x="309918" y="305993"/>
                  </a:lnTo>
                  <a:lnTo>
                    <a:pt x="305993" y="309918"/>
                  </a:lnTo>
                  <a:lnTo>
                    <a:pt x="301142" y="309918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4820663" y="2402372"/>
              <a:ext cx="266700" cy="208915"/>
            </a:xfrm>
            <a:custGeom>
              <a:avLst/>
              <a:gdLst/>
              <a:ahLst/>
              <a:cxnLst/>
              <a:rect l="l" t="t" r="r" b="b"/>
              <a:pathLst>
                <a:path w="266700" h="208914">
                  <a:moveTo>
                    <a:pt x="266115" y="0"/>
                  </a:moveTo>
                  <a:lnTo>
                    <a:pt x="0" y="148120"/>
                  </a:lnTo>
                  <a:lnTo>
                    <a:pt x="0" y="25895"/>
                  </a:lnTo>
                  <a:lnTo>
                    <a:pt x="2033" y="15816"/>
                  </a:lnTo>
                  <a:lnTo>
                    <a:pt x="7578" y="7585"/>
                  </a:lnTo>
                  <a:lnTo>
                    <a:pt x="15805" y="2035"/>
                  </a:lnTo>
                  <a:lnTo>
                    <a:pt x="25882" y="0"/>
                  </a:lnTo>
                  <a:lnTo>
                    <a:pt x="27736" y="0"/>
                  </a:lnTo>
                  <a:lnTo>
                    <a:pt x="53632" y="182473"/>
                  </a:lnTo>
                  <a:lnTo>
                    <a:pt x="55665" y="192550"/>
                  </a:lnTo>
                  <a:lnTo>
                    <a:pt x="61210" y="200777"/>
                  </a:lnTo>
                  <a:lnTo>
                    <a:pt x="69437" y="206323"/>
                  </a:lnTo>
                  <a:lnTo>
                    <a:pt x="79514" y="208356"/>
                  </a:lnTo>
                  <a:lnTo>
                    <a:pt x="80772" y="208356"/>
                  </a:lnTo>
                  <a:lnTo>
                    <a:pt x="90849" y="206323"/>
                  </a:lnTo>
                  <a:lnTo>
                    <a:pt x="99075" y="200777"/>
                  </a:lnTo>
                  <a:lnTo>
                    <a:pt x="104621" y="192550"/>
                  </a:lnTo>
                  <a:lnTo>
                    <a:pt x="106654" y="182473"/>
                  </a:lnTo>
                  <a:lnTo>
                    <a:pt x="106654" y="25895"/>
                  </a:lnTo>
                  <a:lnTo>
                    <a:pt x="108689" y="15816"/>
                  </a:lnTo>
                  <a:lnTo>
                    <a:pt x="114239" y="7585"/>
                  </a:lnTo>
                  <a:lnTo>
                    <a:pt x="122470" y="2035"/>
                  </a:lnTo>
                  <a:lnTo>
                    <a:pt x="132549" y="0"/>
                  </a:lnTo>
                  <a:lnTo>
                    <a:pt x="135356" y="0"/>
                  </a:lnTo>
                  <a:lnTo>
                    <a:pt x="145428" y="2035"/>
                  </a:lnTo>
                  <a:lnTo>
                    <a:pt x="153655" y="7585"/>
                  </a:lnTo>
                  <a:lnTo>
                    <a:pt x="159204" y="15816"/>
                  </a:lnTo>
                  <a:lnTo>
                    <a:pt x="161239" y="25895"/>
                  </a:lnTo>
                  <a:lnTo>
                    <a:pt x="161239" y="182473"/>
                  </a:lnTo>
                  <a:lnTo>
                    <a:pt x="163274" y="192550"/>
                  </a:lnTo>
                  <a:lnTo>
                    <a:pt x="168824" y="200777"/>
                  </a:lnTo>
                  <a:lnTo>
                    <a:pt x="177055" y="206323"/>
                  </a:lnTo>
                  <a:lnTo>
                    <a:pt x="187134" y="208356"/>
                  </a:lnTo>
                  <a:lnTo>
                    <a:pt x="197206" y="206323"/>
                  </a:lnTo>
                  <a:lnTo>
                    <a:pt x="205433" y="200777"/>
                  </a:lnTo>
                  <a:lnTo>
                    <a:pt x="210982" y="192550"/>
                  </a:lnTo>
                  <a:lnTo>
                    <a:pt x="213017" y="182473"/>
                  </a:lnTo>
                  <a:lnTo>
                    <a:pt x="213017" y="25895"/>
                  </a:lnTo>
                  <a:lnTo>
                    <a:pt x="215052" y="15816"/>
                  </a:lnTo>
                  <a:lnTo>
                    <a:pt x="220600" y="7585"/>
                  </a:lnTo>
                  <a:lnTo>
                    <a:pt x="228828" y="2035"/>
                  </a:lnTo>
                  <a:lnTo>
                    <a:pt x="238899" y="0"/>
                  </a:lnTo>
                  <a:lnTo>
                    <a:pt x="266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4820663" y="2402372"/>
              <a:ext cx="266700" cy="208915"/>
            </a:xfrm>
            <a:custGeom>
              <a:avLst/>
              <a:gdLst/>
              <a:ahLst/>
              <a:cxnLst/>
              <a:rect l="l" t="t" r="r" b="b"/>
              <a:pathLst>
                <a:path w="266700" h="208914">
                  <a:moveTo>
                    <a:pt x="266115" y="0"/>
                  </a:moveTo>
                  <a:lnTo>
                    <a:pt x="238899" y="0"/>
                  </a:lnTo>
                  <a:lnTo>
                    <a:pt x="228828" y="2035"/>
                  </a:lnTo>
                  <a:lnTo>
                    <a:pt x="220600" y="7585"/>
                  </a:lnTo>
                  <a:lnTo>
                    <a:pt x="215052" y="15816"/>
                  </a:lnTo>
                  <a:lnTo>
                    <a:pt x="213017" y="25895"/>
                  </a:lnTo>
                  <a:lnTo>
                    <a:pt x="213017" y="182473"/>
                  </a:lnTo>
                  <a:lnTo>
                    <a:pt x="210982" y="192550"/>
                  </a:lnTo>
                  <a:lnTo>
                    <a:pt x="205433" y="200777"/>
                  </a:lnTo>
                  <a:lnTo>
                    <a:pt x="197206" y="206323"/>
                  </a:lnTo>
                  <a:lnTo>
                    <a:pt x="187134" y="208356"/>
                  </a:lnTo>
                  <a:lnTo>
                    <a:pt x="177055" y="206323"/>
                  </a:lnTo>
                  <a:lnTo>
                    <a:pt x="168824" y="200777"/>
                  </a:lnTo>
                  <a:lnTo>
                    <a:pt x="163274" y="192550"/>
                  </a:lnTo>
                  <a:lnTo>
                    <a:pt x="161239" y="182473"/>
                  </a:lnTo>
                  <a:lnTo>
                    <a:pt x="161239" y="25895"/>
                  </a:lnTo>
                  <a:lnTo>
                    <a:pt x="159204" y="15816"/>
                  </a:lnTo>
                  <a:lnTo>
                    <a:pt x="153655" y="7585"/>
                  </a:lnTo>
                  <a:lnTo>
                    <a:pt x="145428" y="2035"/>
                  </a:lnTo>
                  <a:lnTo>
                    <a:pt x="135356" y="0"/>
                  </a:lnTo>
                  <a:lnTo>
                    <a:pt x="132549" y="0"/>
                  </a:lnTo>
                  <a:lnTo>
                    <a:pt x="122470" y="2035"/>
                  </a:lnTo>
                  <a:lnTo>
                    <a:pt x="114239" y="7585"/>
                  </a:lnTo>
                  <a:lnTo>
                    <a:pt x="108689" y="15816"/>
                  </a:lnTo>
                  <a:lnTo>
                    <a:pt x="106654" y="25895"/>
                  </a:lnTo>
                  <a:lnTo>
                    <a:pt x="106654" y="182473"/>
                  </a:lnTo>
                  <a:lnTo>
                    <a:pt x="104621" y="192550"/>
                  </a:lnTo>
                  <a:lnTo>
                    <a:pt x="99075" y="200777"/>
                  </a:lnTo>
                  <a:lnTo>
                    <a:pt x="90849" y="206323"/>
                  </a:lnTo>
                  <a:lnTo>
                    <a:pt x="80772" y="208356"/>
                  </a:lnTo>
                  <a:lnTo>
                    <a:pt x="79514" y="208356"/>
                  </a:lnTo>
                  <a:lnTo>
                    <a:pt x="69437" y="206323"/>
                  </a:lnTo>
                  <a:lnTo>
                    <a:pt x="61210" y="200777"/>
                  </a:lnTo>
                  <a:lnTo>
                    <a:pt x="55665" y="192550"/>
                  </a:lnTo>
                  <a:lnTo>
                    <a:pt x="53632" y="182473"/>
                  </a:lnTo>
                  <a:lnTo>
                    <a:pt x="53632" y="25895"/>
                  </a:lnTo>
                  <a:lnTo>
                    <a:pt x="51596" y="15816"/>
                  </a:lnTo>
                  <a:lnTo>
                    <a:pt x="46047" y="7585"/>
                  </a:lnTo>
                  <a:lnTo>
                    <a:pt x="37815" y="2035"/>
                  </a:lnTo>
                  <a:lnTo>
                    <a:pt x="27736" y="0"/>
                  </a:lnTo>
                  <a:lnTo>
                    <a:pt x="25882" y="0"/>
                  </a:lnTo>
                  <a:lnTo>
                    <a:pt x="15805" y="2035"/>
                  </a:lnTo>
                  <a:lnTo>
                    <a:pt x="7578" y="7585"/>
                  </a:lnTo>
                  <a:lnTo>
                    <a:pt x="2033" y="15816"/>
                  </a:lnTo>
                  <a:lnTo>
                    <a:pt x="0" y="25895"/>
                  </a:lnTo>
                  <a:lnTo>
                    <a:pt x="0" y="148120"/>
                  </a:lnTo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4694462" y="2533240"/>
              <a:ext cx="127000" cy="34925"/>
            </a:xfrm>
            <a:custGeom>
              <a:avLst/>
              <a:gdLst/>
              <a:ahLst/>
              <a:cxnLst/>
              <a:rect l="l" t="t" r="r" b="b"/>
              <a:pathLst>
                <a:path w="127000" h="34925">
                  <a:moveTo>
                    <a:pt x="118986" y="0"/>
                  </a:moveTo>
                  <a:lnTo>
                    <a:pt x="7747" y="0"/>
                  </a:lnTo>
                  <a:lnTo>
                    <a:pt x="0" y="7734"/>
                  </a:lnTo>
                  <a:lnTo>
                    <a:pt x="0" y="26746"/>
                  </a:lnTo>
                  <a:lnTo>
                    <a:pt x="7747" y="34480"/>
                  </a:lnTo>
                  <a:lnTo>
                    <a:pt x="17246" y="34480"/>
                  </a:lnTo>
                  <a:lnTo>
                    <a:pt x="118986" y="34480"/>
                  </a:lnTo>
                  <a:lnTo>
                    <a:pt x="126720" y="26746"/>
                  </a:lnTo>
                  <a:lnTo>
                    <a:pt x="126720" y="7734"/>
                  </a:lnTo>
                  <a:lnTo>
                    <a:pt x="1189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4686590" y="2525377"/>
              <a:ext cx="142875" cy="50800"/>
            </a:xfrm>
            <a:custGeom>
              <a:avLst/>
              <a:gdLst/>
              <a:ahLst/>
              <a:cxnLst/>
              <a:rect l="l" t="t" r="r" b="b"/>
              <a:pathLst>
                <a:path w="142875" h="50800">
                  <a:moveTo>
                    <a:pt x="117360" y="0"/>
                  </a:moveTo>
                  <a:lnTo>
                    <a:pt x="25120" y="0"/>
                  </a:lnTo>
                  <a:lnTo>
                    <a:pt x="15350" y="1976"/>
                  </a:lnTo>
                  <a:lnTo>
                    <a:pt x="7364" y="7362"/>
                  </a:lnTo>
                  <a:lnTo>
                    <a:pt x="1976" y="15344"/>
                  </a:lnTo>
                  <a:lnTo>
                    <a:pt x="0" y="25107"/>
                  </a:lnTo>
                  <a:lnTo>
                    <a:pt x="1894" y="34467"/>
                  </a:lnTo>
                  <a:lnTo>
                    <a:pt x="1976" y="34873"/>
                  </a:lnTo>
                  <a:lnTo>
                    <a:pt x="7364" y="42859"/>
                  </a:lnTo>
                  <a:lnTo>
                    <a:pt x="15350" y="48250"/>
                  </a:lnTo>
                  <a:lnTo>
                    <a:pt x="25120" y="50228"/>
                  </a:lnTo>
                  <a:lnTo>
                    <a:pt x="117360" y="50228"/>
                  </a:lnTo>
                  <a:lnTo>
                    <a:pt x="127123" y="48250"/>
                  </a:lnTo>
                  <a:lnTo>
                    <a:pt x="135105" y="42859"/>
                  </a:lnTo>
                  <a:lnTo>
                    <a:pt x="140492" y="34873"/>
                  </a:lnTo>
                  <a:lnTo>
                    <a:pt x="140574" y="34467"/>
                  </a:lnTo>
                  <a:lnTo>
                    <a:pt x="19938" y="34467"/>
                  </a:lnTo>
                  <a:lnTo>
                    <a:pt x="15747" y="30276"/>
                  </a:lnTo>
                  <a:lnTo>
                    <a:pt x="15747" y="19939"/>
                  </a:lnTo>
                  <a:lnTo>
                    <a:pt x="19938" y="15748"/>
                  </a:lnTo>
                  <a:lnTo>
                    <a:pt x="140573" y="15748"/>
                  </a:lnTo>
                  <a:lnTo>
                    <a:pt x="140492" y="15344"/>
                  </a:lnTo>
                  <a:lnTo>
                    <a:pt x="135105" y="7362"/>
                  </a:lnTo>
                  <a:lnTo>
                    <a:pt x="127123" y="1976"/>
                  </a:lnTo>
                  <a:lnTo>
                    <a:pt x="117360" y="0"/>
                  </a:lnTo>
                  <a:close/>
                </a:path>
                <a:path w="142875" h="50800">
                  <a:moveTo>
                    <a:pt x="140573" y="15748"/>
                  </a:moveTo>
                  <a:lnTo>
                    <a:pt x="122529" y="15748"/>
                  </a:lnTo>
                  <a:lnTo>
                    <a:pt x="126720" y="19939"/>
                  </a:lnTo>
                  <a:lnTo>
                    <a:pt x="126720" y="30276"/>
                  </a:lnTo>
                  <a:lnTo>
                    <a:pt x="122529" y="34467"/>
                  </a:lnTo>
                  <a:lnTo>
                    <a:pt x="140574" y="34467"/>
                  </a:lnTo>
                  <a:lnTo>
                    <a:pt x="142468" y="25107"/>
                  </a:lnTo>
                  <a:lnTo>
                    <a:pt x="140573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9" name="object 259"/>
          <p:cNvGrpSpPr/>
          <p:nvPr/>
        </p:nvGrpSpPr>
        <p:grpSpPr>
          <a:xfrm>
            <a:off x="4667486" y="3861663"/>
            <a:ext cx="485775" cy="553085"/>
            <a:chOff x="4667486" y="3861663"/>
            <a:chExt cx="485775" cy="553085"/>
          </a:xfrm>
        </p:grpSpPr>
        <p:sp>
          <p:nvSpPr>
            <p:cNvPr id="260" name="object 260"/>
            <p:cNvSpPr/>
            <p:nvPr/>
          </p:nvSpPr>
          <p:spPr>
            <a:xfrm>
              <a:off x="4974258" y="4022260"/>
              <a:ext cx="52069" cy="335280"/>
            </a:xfrm>
            <a:custGeom>
              <a:avLst/>
              <a:gdLst/>
              <a:ahLst/>
              <a:cxnLst/>
              <a:rect l="l" t="t" r="r" b="b"/>
              <a:pathLst>
                <a:path w="52070" h="335279">
                  <a:moveTo>
                    <a:pt x="38176" y="0"/>
                  </a:moveTo>
                  <a:lnTo>
                    <a:pt x="13423" y="0"/>
                  </a:lnTo>
                  <a:lnTo>
                    <a:pt x="6426" y="6858"/>
                  </a:lnTo>
                  <a:lnTo>
                    <a:pt x="88" y="318985"/>
                  </a:lnTo>
                  <a:lnTo>
                    <a:pt x="0" y="323215"/>
                  </a:lnTo>
                  <a:lnTo>
                    <a:pt x="1612" y="327304"/>
                  </a:lnTo>
                  <a:lnTo>
                    <a:pt x="7543" y="333349"/>
                  </a:lnTo>
                  <a:lnTo>
                    <a:pt x="11595" y="335064"/>
                  </a:lnTo>
                  <a:lnTo>
                    <a:pt x="40005" y="335064"/>
                  </a:lnTo>
                  <a:lnTo>
                    <a:pt x="44056" y="333349"/>
                  </a:lnTo>
                  <a:lnTo>
                    <a:pt x="49987" y="327304"/>
                  </a:lnTo>
                  <a:lnTo>
                    <a:pt x="51600" y="323215"/>
                  </a:lnTo>
                  <a:lnTo>
                    <a:pt x="51520" y="319303"/>
                  </a:lnTo>
                  <a:lnTo>
                    <a:pt x="15836" y="319303"/>
                  </a:lnTo>
                  <a:lnTo>
                    <a:pt x="21996" y="15748"/>
                  </a:lnTo>
                  <a:lnTo>
                    <a:pt x="45354" y="15748"/>
                  </a:lnTo>
                  <a:lnTo>
                    <a:pt x="45173" y="6858"/>
                  </a:lnTo>
                  <a:lnTo>
                    <a:pt x="38176" y="0"/>
                  </a:lnTo>
                  <a:close/>
                </a:path>
                <a:path w="52070" h="335279">
                  <a:moveTo>
                    <a:pt x="45354" y="15748"/>
                  </a:moveTo>
                  <a:lnTo>
                    <a:pt x="29603" y="15748"/>
                  </a:lnTo>
                  <a:lnTo>
                    <a:pt x="35769" y="318985"/>
                  </a:lnTo>
                  <a:lnTo>
                    <a:pt x="35775" y="319303"/>
                  </a:lnTo>
                  <a:lnTo>
                    <a:pt x="51520" y="319303"/>
                  </a:lnTo>
                  <a:lnTo>
                    <a:pt x="45354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4975355" y="4302829"/>
              <a:ext cx="49530" cy="103505"/>
            </a:xfrm>
            <a:custGeom>
              <a:avLst/>
              <a:gdLst/>
              <a:ahLst/>
              <a:cxnLst/>
              <a:rect l="l" t="t" r="r" b="b"/>
              <a:pathLst>
                <a:path w="49529" h="103504">
                  <a:moveTo>
                    <a:pt x="41859" y="0"/>
                  </a:moveTo>
                  <a:lnTo>
                    <a:pt x="7556" y="0"/>
                  </a:lnTo>
                  <a:lnTo>
                    <a:pt x="4089" y="3314"/>
                  </a:lnTo>
                  <a:lnTo>
                    <a:pt x="0" y="97243"/>
                  </a:lnTo>
                  <a:lnTo>
                    <a:pt x="787" y="99326"/>
                  </a:lnTo>
                  <a:lnTo>
                    <a:pt x="3759" y="102425"/>
                  </a:lnTo>
                  <a:lnTo>
                    <a:pt x="5803" y="103314"/>
                  </a:lnTo>
                  <a:lnTo>
                    <a:pt x="7962" y="103314"/>
                  </a:lnTo>
                  <a:lnTo>
                    <a:pt x="43586" y="103314"/>
                  </a:lnTo>
                  <a:lnTo>
                    <a:pt x="45631" y="102425"/>
                  </a:lnTo>
                  <a:lnTo>
                    <a:pt x="48615" y="99326"/>
                  </a:lnTo>
                  <a:lnTo>
                    <a:pt x="49390" y="97243"/>
                  </a:lnTo>
                  <a:lnTo>
                    <a:pt x="45326" y="3314"/>
                  </a:lnTo>
                  <a:lnTo>
                    <a:pt x="418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4967400" y="4294964"/>
              <a:ext cx="65405" cy="119380"/>
            </a:xfrm>
            <a:custGeom>
              <a:avLst/>
              <a:gdLst/>
              <a:ahLst/>
              <a:cxnLst/>
              <a:rect l="l" t="t" r="r" b="b"/>
              <a:pathLst>
                <a:path w="65404" h="119379">
                  <a:moveTo>
                    <a:pt x="54025" y="0"/>
                  </a:moveTo>
                  <a:lnTo>
                    <a:pt x="11290" y="0"/>
                  </a:lnTo>
                  <a:lnTo>
                    <a:pt x="4356" y="6642"/>
                  </a:lnTo>
                  <a:lnTo>
                    <a:pt x="0" y="106921"/>
                  </a:lnTo>
                  <a:lnTo>
                    <a:pt x="1574" y="111099"/>
                  </a:lnTo>
                  <a:lnTo>
                    <a:pt x="7518" y="117309"/>
                  </a:lnTo>
                  <a:lnTo>
                    <a:pt x="11633" y="119062"/>
                  </a:lnTo>
                  <a:lnTo>
                    <a:pt x="53695" y="119062"/>
                  </a:lnTo>
                  <a:lnTo>
                    <a:pt x="57797" y="117309"/>
                  </a:lnTo>
                  <a:lnTo>
                    <a:pt x="63741" y="111099"/>
                  </a:lnTo>
                  <a:lnTo>
                    <a:pt x="65316" y="106921"/>
                  </a:lnTo>
                  <a:lnTo>
                    <a:pt x="65159" y="103314"/>
                  </a:lnTo>
                  <a:lnTo>
                    <a:pt x="15925" y="103314"/>
                  </a:lnTo>
                  <a:lnTo>
                    <a:pt x="19723" y="15747"/>
                  </a:lnTo>
                  <a:lnTo>
                    <a:pt x="61355" y="15747"/>
                  </a:lnTo>
                  <a:lnTo>
                    <a:pt x="60959" y="6642"/>
                  </a:lnTo>
                  <a:lnTo>
                    <a:pt x="54025" y="0"/>
                  </a:lnTo>
                  <a:close/>
                </a:path>
                <a:path w="65404" h="119379">
                  <a:moveTo>
                    <a:pt x="61355" y="15747"/>
                  </a:moveTo>
                  <a:lnTo>
                    <a:pt x="45592" y="15747"/>
                  </a:lnTo>
                  <a:lnTo>
                    <a:pt x="49402" y="103314"/>
                  </a:lnTo>
                  <a:lnTo>
                    <a:pt x="65159" y="103314"/>
                  </a:lnTo>
                  <a:lnTo>
                    <a:pt x="61355" y="157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3" name="object 26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841738" y="3861663"/>
              <a:ext cx="311415" cy="315030"/>
            </a:xfrm>
            <a:prstGeom prst="rect">
              <a:avLst/>
            </a:prstGeom>
          </p:spPr>
        </p:pic>
        <p:sp>
          <p:nvSpPr>
            <p:cNvPr id="264" name="object 264"/>
            <p:cNvSpPr/>
            <p:nvPr/>
          </p:nvSpPr>
          <p:spPr>
            <a:xfrm>
              <a:off x="4716264" y="4216739"/>
              <a:ext cx="149860" cy="149860"/>
            </a:xfrm>
            <a:custGeom>
              <a:avLst/>
              <a:gdLst/>
              <a:ahLst/>
              <a:cxnLst/>
              <a:rect l="l" t="t" r="r" b="b"/>
              <a:pathLst>
                <a:path w="149860" h="149860">
                  <a:moveTo>
                    <a:pt x="0" y="0"/>
                  </a:moveTo>
                  <a:lnTo>
                    <a:pt x="37363" y="0"/>
                  </a:lnTo>
                  <a:lnTo>
                    <a:pt x="37363" y="37363"/>
                  </a:lnTo>
                  <a:lnTo>
                    <a:pt x="0" y="37363"/>
                  </a:lnTo>
                  <a:lnTo>
                    <a:pt x="0" y="0"/>
                  </a:lnTo>
                  <a:close/>
                </a:path>
                <a:path w="149860" h="149860">
                  <a:moveTo>
                    <a:pt x="0" y="37350"/>
                  </a:moveTo>
                  <a:lnTo>
                    <a:pt x="37363" y="37350"/>
                  </a:lnTo>
                  <a:lnTo>
                    <a:pt x="37363" y="74714"/>
                  </a:lnTo>
                  <a:lnTo>
                    <a:pt x="0" y="74714"/>
                  </a:lnTo>
                  <a:lnTo>
                    <a:pt x="0" y="37350"/>
                  </a:lnTo>
                  <a:close/>
                </a:path>
                <a:path w="149860" h="149860">
                  <a:moveTo>
                    <a:pt x="0" y="74714"/>
                  </a:moveTo>
                  <a:lnTo>
                    <a:pt x="37363" y="74714"/>
                  </a:lnTo>
                  <a:lnTo>
                    <a:pt x="37363" y="112077"/>
                  </a:lnTo>
                  <a:lnTo>
                    <a:pt x="0" y="112077"/>
                  </a:lnTo>
                  <a:lnTo>
                    <a:pt x="0" y="74714"/>
                  </a:lnTo>
                  <a:close/>
                </a:path>
                <a:path w="149860" h="149860">
                  <a:moveTo>
                    <a:pt x="0" y="112077"/>
                  </a:moveTo>
                  <a:lnTo>
                    <a:pt x="37363" y="112077"/>
                  </a:lnTo>
                  <a:lnTo>
                    <a:pt x="37363" y="149440"/>
                  </a:lnTo>
                  <a:lnTo>
                    <a:pt x="0" y="149440"/>
                  </a:lnTo>
                  <a:lnTo>
                    <a:pt x="0" y="112077"/>
                  </a:lnTo>
                  <a:close/>
                </a:path>
                <a:path w="149860" h="149860">
                  <a:moveTo>
                    <a:pt x="37350" y="0"/>
                  </a:moveTo>
                  <a:lnTo>
                    <a:pt x="74714" y="0"/>
                  </a:lnTo>
                  <a:lnTo>
                    <a:pt x="74714" y="37363"/>
                  </a:lnTo>
                  <a:lnTo>
                    <a:pt x="37350" y="37363"/>
                  </a:lnTo>
                  <a:lnTo>
                    <a:pt x="37350" y="0"/>
                  </a:lnTo>
                  <a:close/>
                </a:path>
                <a:path w="149860" h="149860">
                  <a:moveTo>
                    <a:pt x="37350" y="37350"/>
                  </a:moveTo>
                  <a:lnTo>
                    <a:pt x="74714" y="37350"/>
                  </a:lnTo>
                  <a:lnTo>
                    <a:pt x="74714" y="74714"/>
                  </a:lnTo>
                  <a:lnTo>
                    <a:pt x="37350" y="74714"/>
                  </a:lnTo>
                  <a:lnTo>
                    <a:pt x="37350" y="37350"/>
                  </a:lnTo>
                  <a:close/>
                </a:path>
                <a:path w="149860" h="149860">
                  <a:moveTo>
                    <a:pt x="37350" y="74714"/>
                  </a:moveTo>
                  <a:lnTo>
                    <a:pt x="74714" y="74714"/>
                  </a:lnTo>
                  <a:lnTo>
                    <a:pt x="74714" y="112077"/>
                  </a:lnTo>
                  <a:lnTo>
                    <a:pt x="37350" y="112077"/>
                  </a:lnTo>
                  <a:lnTo>
                    <a:pt x="37350" y="74714"/>
                  </a:lnTo>
                  <a:close/>
                </a:path>
                <a:path w="149860" h="149860">
                  <a:moveTo>
                    <a:pt x="37350" y="112077"/>
                  </a:moveTo>
                  <a:lnTo>
                    <a:pt x="74714" y="112077"/>
                  </a:lnTo>
                  <a:lnTo>
                    <a:pt x="74714" y="149440"/>
                  </a:lnTo>
                  <a:lnTo>
                    <a:pt x="37350" y="149440"/>
                  </a:lnTo>
                  <a:lnTo>
                    <a:pt x="37350" y="112077"/>
                  </a:lnTo>
                  <a:close/>
                </a:path>
                <a:path w="149860" h="149860">
                  <a:moveTo>
                    <a:pt x="74714" y="0"/>
                  </a:moveTo>
                  <a:lnTo>
                    <a:pt x="112077" y="0"/>
                  </a:lnTo>
                  <a:lnTo>
                    <a:pt x="112077" y="37363"/>
                  </a:lnTo>
                  <a:lnTo>
                    <a:pt x="74714" y="37363"/>
                  </a:lnTo>
                  <a:lnTo>
                    <a:pt x="74714" y="0"/>
                  </a:lnTo>
                  <a:close/>
                </a:path>
                <a:path w="149860" h="149860">
                  <a:moveTo>
                    <a:pt x="74714" y="37350"/>
                  </a:moveTo>
                  <a:lnTo>
                    <a:pt x="112077" y="37350"/>
                  </a:lnTo>
                  <a:lnTo>
                    <a:pt x="112077" y="74714"/>
                  </a:lnTo>
                  <a:lnTo>
                    <a:pt x="74714" y="74714"/>
                  </a:lnTo>
                  <a:lnTo>
                    <a:pt x="74714" y="37350"/>
                  </a:lnTo>
                  <a:close/>
                </a:path>
                <a:path w="149860" h="149860">
                  <a:moveTo>
                    <a:pt x="74714" y="74714"/>
                  </a:moveTo>
                  <a:lnTo>
                    <a:pt x="112077" y="74714"/>
                  </a:lnTo>
                  <a:lnTo>
                    <a:pt x="112077" y="112077"/>
                  </a:lnTo>
                  <a:lnTo>
                    <a:pt x="74714" y="112077"/>
                  </a:lnTo>
                  <a:lnTo>
                    <a:pt x="74714" y="74714"/>
                  </a:lnTo>
                  <a:close/>
                </a:path>
                <a:path w="149860" h="149860">
                  <a:moveTo>
                    <a:pt x="74714" y="112077"/>
                  </a:moveTo>
                  <a:lnTo>
                    <a:pt x="112077" y="112077"/>
                  </a:lnTo>
                  <a:lnTo>
                    <a:pt x="112077" y="149440"/>
                  </a:lnTo>
                  <a:lnTo>
                    <a:pt x="74714" y="149440"/>
                  </a:lnTo>
                  <a:lnTo>
                    <a:pt x="74714" y="112077"/>
                  </a:lnTo>
                  <a:close/>
                </a:path>
                <a:path w="149860" h="149860">
                  <a:moveTo>
                    <a:pt x="112077" y="0"/>
                  </a:moveTo>
                  <a:lnTo>
                    <a:pt x="149440" y="0"/>
                  </a:lnTo>
                  <a:lnTo>
                    <a:pt x="149440" y="37363"/>
                  </a:lnTo>
                  <a:lnTo>
                    <a:pt x="112077" y="37363"/>
                  </a:lnTo>
                  <a:lnTo>
                    <a:pt x="112077" y="0"/>
                  </a:lnTo>
                  <a:close/>
                </a:path>
                <a:path w="149860" h="149860">
                  <a:moveTo>
                    <a:pt x="149440" y="56032"/>
                  </a:moveTo>
                  <a:lnTo>
                    <a:pt x="149440" y="74714"/>
                  </a:lnTo>
                  <a:lnTo>
                    <a:pt x="112077" y="74714"/>
                  </a:lnTo>
                  <a:lnTo>
                    <a:pt x="112077" y="37350"/>
                  </a:lnTo>
                  <a:lnTo>
                    <a:pt x="149440" y="37350"/>
                  </a:lnTo>
                  <a:lnTo>
                    <a:pt x="149440" y="56032"/>
                  </a:lnTo>
                  <a:close/>
                </a:path>
                <a:path w="149860" h="149860">
                  <a:moveTo>
                    <a:pt x="112077" y="74714"/>
                  </a:moveTo>
                  <a:lnTo>
                    <a:pt x="149440" y="74714"/>
                  </a:lnTo>
                  <a:lnTo>
                    <a:pt x="149440" y="112077"/>
                  </a:lnTo>
                  <a:lnTo>
                    <a:pt x="112077" y="112077"/>
                  </a:lnTo>
                  <a:lnTo>
                    <a:pt x="112077" y="74714"/>
                  </a:lnTo>
                  <a:close/>
                </a:path>
                <a:path w="149860" h="149860">
                  <a:moveTo>
                    <a:pt x="112077" y="112077"/>
                  </a:moveTo>
                  <a:lnTo>
                    <a:pt x="149440" y="112077"/>
                  </a:lnTo>
                  <a:lnTo>
                    <a:pt x="149440" y="149440"/>
                  </a:lnTo>
                  <a:lnTo>
                    <a:pt x="112077" y="149440"/>
                  </a:lnTo>
                  <a:lnTo>
                    <a:pt x="112077" y="112077"/>
                  </a:lnTo>
                  <a:close/>
                </a:path>
              </a:pathLst>
            </a:custGeom>
            <a:ln w="157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4732782" y="4374794"/>
              <a:ext cx="114300" cy="34290"/>
            </a:xfrm>
            <a:custGeom>
              <a:avLst/>
              <a:gdLst/>
              <a:ahLst/>
              <a:cxnLst/>
              <a:rect l="l" t="t" r="r" b="b"/>
              <a:pathLst>
                <a:path w="114300" h="34289">
                  <a:moveTo>
                    <a:pt x="37363" y="17856"/>
                  </a:moveTo>
                  <a:lnTo>
                    <a:pt x="26619" y="17856"/>
                  </a:lnTo>
                  <a:lnTo>
                    <a:pt x="26619" y="0"/>
                  </a:lnTo>
                  <a:lnTo>
                    <a:pt x="10744" y="0"/>
                  </a:lnTo>
                  <a:lnTo>
                    <a:pt x="10744" y="17856"/>
                  </a:lnTo>
                  <a:lnTo>
                    <a:pt x="0" y="17856"/>
                  </a:lnTo>
                  <a:lnTo>
                    <a:pt x="0" y="33731"/>
                  </a:lnTo>
                  <a:lnTo>
                    <a:pt x="37363" y="33731"/>
                  </a:lnTo>
                  <a:lnTo>
                    <a:pt x="37363" y="17856"/>
                  </a:lnTo>
                  <a:close/>
                </a:path>
                <a:path w="114300" h="34289">
                  <a:moveTo>
                    <a:pt x="114236" y="17856"/>
                  </a:moveTo>
                  <a:lnTo>
                    <a:pt x="103492" y="17856"/>
                  </a:lnTo>
                  <a:lnTo>
                    <a:pt x="103492" y="0"/>
                  </a:lnTo>
                  <a:lnTo>
                    <a:pt x="87617" y="0"/>
                  </a:lnTo>
                  <a:lnTo>
                    <a:pt x="87617" y="17856"/>
                  </a:lnTo>
                  <a:lnTo>
                    <a:pt x="76873" y="17856"/>
                  </a:lnTo>
                  <a:lnTo>
                    <a:pt x="76873" y="33731"/>
                  </a:lnTo>
                  <a:lnTo>
                    <a:pt x="114236" y="33731"/>
                  </a:lnTo>
                  <a:lnTo>
                    <a:pt x="114236" y="178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4667486" y="4406666"/>
              <a:ext cx="436880" cy="0"/>
            </a:xfrm>
            <a:custGeom>
              <a:avLst/>
              <a:gdLst/>
              <a:ahLst/>
              <a:cxnLst/>
              <a:rect l="l" t="t" r="r" b="b"/>
              <a:pathLst>
                <a:path w="436879">
                  <a:moveTo>
                    <a:pt x="0" y="0"/>
                  </a:moveTo>
                  <a:lnTo>
                    <a:pt x="436295" y="0"/>
                  </a:lnTo>
                </a:path>
              </a:pathLst>
            </a:custGeom>
            <a:ln w="158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00" y="2959105"/>
            <a:ext cx="5922645" cy="970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Ogniwo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paliwowe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urządzeniem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elektrochemicznym,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które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przekształca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energię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che- </a:t>
            </a:r>
            <a:r>
              <a:rPr sz="1200" dirty="0">
                <a:latin typeface="TT Supermolot Regular"/>
                <a:cs typeface="TT Supermolot Regular"/>
              </a:rPr>
              <a:t>miczną</a:t>
            </a:r>
            <a:r>
              <a:rPr sz="1200" spc="-10" dirty="0">
                <a:latin typeface="TT Supermolot Regular"/>
                <a:cs typeface="TT Supermolot Regular"/>
              </a:rPr>
              <a:t> bezpośrednio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10" dirty="0">
                <a:latin typeface="TT Supermolot Regular"/>
                <a:cs typeface="TT Supermolot Regular"/>
              </a:rPr>
              <a:t> energię </a:t>
            </a:r>
            <a:r>
              <a:rPr sz="1200" spc="-20" dirty="0">
                <a:latin typeface="TT Supermolot Regular"/>
                <a:cs typeface="TT Supermolot Regular"/>
              </a:rPr>
              <a:t>elektryczną.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Najczęściej paliwem zasilającym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10" dirty="0">
                <a:latin typeface="TT Supermolot Regular"/>
                <a:cs typeface="TT Supermolot Regular"/>
              </a:rPr>
              <a:t> wodór, </a:t>
            </a:r>
            <a:r>
              <a:rPr sz="1200" dirty="0">
                <a:latin typeface="TT Supermolot Regular"/>
                <a:cs typeface="TT Supermolot Regular"/>
              </a:rPr>
              <a:t>który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łączy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tlenem,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wyniku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czego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powstaje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energia</a:t>
            </a:r>
            <a:r>
              <a:rPr sz="1200" spc="-20" dirty="0">
                <a:latin typeface="TT Supermolot Regular"/>
                <a:cs typeface="TT Supermolot Regular"/>
              </a:rPr>
              <a:t> elektryczna, </a:t>
            </a:r>
            <a:r>
              <a:rPr sz="1200" dirty="0">
                <a:latin typeface="TT Supermolot Regular"/>
                <a:cs typeface="TT Supermolot Regular"/>
              </a:rPr>
              <a:t>woda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ciepło.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10" dirty="0">
                <a:latin typeface="TT Supermolot Regular"/>
                <a:cs typeface="TT Supermolot Regular"/>
              </a:rPr>
              <a:t> procesie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tym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powstają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żadne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inne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produkty,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dlatego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też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energia elektryczna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uzy- </a:t>
            </a:r>
            <a:r>
              <a:rPr sz="1200" spc="-10" dirty="0">
                <a:latin typeface="TT Supermolot Regular"/>
                <a:cs typeface="TT Supermolot Regular"/>
              </a:rPr>
              <a:t>skana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ten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sposób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jest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neutralna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dla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środowiska.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300" y="5626105"/>
            <a:ext cx="5922645" cy="1160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Ogniwa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paliwowe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mają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tę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przewagę,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są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uniwersalne.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Mogą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samodzielnie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zasilać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silnik </a:t>
            </a:r>
            <a:r>
              <a:rPr sz="1200" dirty="0">
                <a:latin typeface="TT Supermolot Regular"/>
                <a:cs typeface="TT Supermolot Regular"/>
              </a:rPr>
              <a:t>elektryczny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lub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też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być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stosowane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uzupełniające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źródło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energii.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Ciepło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uwalniane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ogniwie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paliwowym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może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być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wykorzystane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przy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ogrzewaniu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pojazdu,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ponadto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mają </a:t>
            </a:r>
            <a:r>
              <a:rPr sz="1200" dirty="0">
                <a:latin typeface="TT Supermolot Regular"/>
                <a:cs typeface="TT Supermolot Regular"/>
              </a:rPr>
              <a:t>dwukrotnie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wyższą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sprawność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niż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silniki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spalinowe,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tego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może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pochodzić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różnych</a:t>
            </a:r>
            <a:r>
              <a:rPr sz="1200" spc="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źródeł.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Brak</a:t>
            </a:r>
            <a:r>
              <a:rPr sz="1200" spc="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zanieczyszczeń</a:t>
            </a:r>
            <a:r>
              <a:rPr sz="1200" spc="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szczególnie</a:t>
            </a:r>
            <a:r>
              <a:rPr sz="1200" spc="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ważny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dla</a:t>
            </a:r>
            <a:r>
              <a:rPr sz="1200" spc="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pojazdów</a:t>
            </a:r>
            <a:r>
              <a:rPr sz="1200" spc="1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pracujących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pomieszczeniach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zamkniętych,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takich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hale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magazynowe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czy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kopalnie.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7300" y="876305"/>
            <a:ext cx="7239000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1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90"/>
              </a:lnSpc>
              <a:tabLst>
                <a:tab pos="2034539" algn="l"/>
                <a:tab pos="2491740" algn="l"/>
                <a:tab pos="462851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+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ogniwo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paliwowe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9999" y="4179530"/>
            <a:ext cx="5897245" cy="0"/>
          </a:xfrm>
          <a:custGeom>
            <a:avLst/>
            <a:gdLst/>
            <a:ahLst/>
            <a:cxnLst/>
            <a:rect l="l" t="t" r="r" b="b"/>
            <a:pathLst>
              <a:path w="5897245">
                <a:moveTo>
                  <a:pt x="58968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9999" y="5414830"/>
            <a:ext cx="5897245" cy="0"/>
          </a:xfrm>
          <a:custGeom>
            <a:avLst/>
            <a:gdLst/>
            <a:ahLst/>
            <a:cxnLst/>
            <a:rect l="l" t="t" r="r" b="b"/>
            <a:pathLst>
              <a:path w="5897245">
                <a:moveTo>
                  <a:pt x="58968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7300" y="387355"/>
            <a:ext cx="4479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9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0" dirty="0">
                <a:latin typeface="TT Supermolot Regular"/>
                <a:cs typeface="TT Supermolot Regular"/>
              </a:rPr>
              <a:t> Zastosowania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9994" y="4886998"/>
            <a:ext cx="1821814" cy="279400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508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40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PRZENOŚNE</a:t>
            </a:r>
            <a:r>
              <a:rPr sz="1000" spc="-3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ŹRÓDŁO</a:t>
            </a:r>
            <a:r>
              <a:rPr sz="10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ENERGII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20201" y="4886998"/>
            <a:ext cx="1976755" cy="279400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508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40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STACJONARNE ŹRÓDŁO </a:t>
            </a:r>
            <a:r>
              <a:rPr sz="10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ENERGII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35195" y="4886998"/>
            <a:ext cx="1821814" cy="279400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508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40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ZASILANIE</a:t>
            </a:r>
            <a:r>
              <a:rPr sz="10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DLA</a:t>
            </a:r>
            <a:r>
              <a:rPr sz="10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TRANSPORTU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300" y="4308988"/>
            <a:ext cx="47675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Ogniwa</a:t>
            </a:r>
            <a:r>
              <a:rPr sz="14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paliwowe</a:t>
            </a:r>
            <a:r>
              <a:rPr sz="14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mogą</a:t>
            </a:r>
            <a:r>
              <a:rPr sz="14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być</a:t>
            </a:r>
            <a:r>
              <a:rPr sz="1400" spc="-5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wykorzystane</a:t>
            </a:r>
            <a:r>
              <a:rPr sz="14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na</a:t>
            </a:r>
            <a:r>
              <a:rPr sz="14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różne</a:t>
            </a:r>
            <a:r>
              <a:rPr sz="14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 sposoby,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które</a:t>
            </a:r>
            <a:r>
              <a:rPr sz="1400" spc="-15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można</a:t>
            </a:r>
            <a:r>
              <a:rPr sz="1400" spc="-15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podzielić</a:t>
            </a:r>
            <a:r>
              <a:rPr sz="1400" spc="-15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na</a:t>
            </a:r>
            <a:r>
              <a:rPr sz="1400" spc="-15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dirty="0">
                <a:solidFill>
                  <a:srgbClr val="3A9BDC"/>
                </a:solidFill>
                <a:latin typeface="TT Supermolot Regular"/>
                <a:cs typeface="TT Supermolot Regular"/>
              </a:rPr>
              <a:t>trzy</a:t>
            </a:r>
            <a:r>
              <a:rPr sz="1400" spc="-15" dirty="0">
                <a:solidFill>
                  <a:srgbClr val="3A9BDC"/>
                </a:solidFill>
                <a:latin typeface="TT Supermolot Regular"/>
                <a:cs typeface="TT Supermolot Regular"/>
              </a:rPr>
              <a:t> </a:t>
            </a:r>
            <a:r>
              <a:rPr sz="14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grupy:</a:t>
            </a:r>
            <a:endParaRPr sz="1400">
              <a:latin typeface="TT Supermolot Regular"/>
              <a:cs typeface="TT Supermolot Regular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998" y="719683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71425" y="3265942"/>
            <a:ext cx="3860800" cy="0"/>
          </a:xfrm>
          <a:custGeom>
            <a:avLst/>
            <a:gdLst/>
            <a:ahLst/>
            <a:cxnLst/>
            <a:rect l="l" t="t" r="r" b="b"/>
            <a:pathLst>
              <a:path w="3860800">
                <a:moveTo>
                  <a:pt x="0" y="0"/>
                </a:moveTo>
                <a:lnTo>
                  <a:pt x="3860571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71425" y="6721508"/>
            <a:ext cx="3860800" cy="0"/>
          </a:xfrm>
          <a:custGeom>
            <a:avLst/>
            <a:gdLst/>
            <a:ahLst/>
            <a:cxnLst/>
            <a:rect l="l" t="t" r="r" b="b"/>
            <a:pathLst>
              <a:path w="3860800">
                <a:moveTo>
                  <a:pt x="0" y="0"/>
                </a:moveTo>
                <a:lnTo>
                  <a:pt x="3860571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458725" y="2959105"/>
            <a:ext cx="22879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BUDOWA OGNIWA </a:t>
            </a:r>
            <a:r>
              <a:rPr sz="1200" spc="-10" dirty="0">
                <a:latin typeface="TT Supermolot Bold"/>
                <a:cs typeface="TT Supermolot Bold"/>
              </a:rPr>
              <a:t>PALIWOWEGO</a:t>
            </a:r>
            <a:endParaRPr sz="1200">
              <a:latin typeface="TT Supermolot Bold"/>
              <a:cs typeface="TT Supermolot Bold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465731" y="3450361"/>
            <a:ext cx="4117975" cy="2307590"/>
            <a:chOff x="6465731" y="3450361"/>
            <a:chExt cx="4117975" cy="2307590"/>
          </a:xfrm>
        </p:grpSpPr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65731" y="3482987"/>
              <a:ext cx="4044741" cy="2274893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9837001" y="3450361"/>
              <a:ext cx="746760" cy="436245"/>
            </a:xfrm>
            <a:custGeom>
              <a:avLst/>
              <a:gdLst/>
              <a:ahLst/>
              <a:cxnLst/>
              <a:rect l="l" t="t" r="r" b="b"/>
              <a:pathLst>
                <a:path w="746759" h="436245">
                  <a:moveTo>
                    <a:pt x="746569" y="0"/>
                  </a:moveTo>
                  <a:lnTo>
                    <a:pt x="0" y="0"/>
                  </a:lnTo>
                  <a:lnTo>
                    <a:pt x="0" y="436029"/>
                  </a:lnTo>
                  <a:lnTo>
                    <a:pt x="746569" y="436029"/>
                  </a:lnTo>
                  <a:lnTo>
                    <a:pt x="7465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65831" y="5829008"/>
            <a:ext cx="574565" cy="630001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6460100" y="6753788"/>
            <a:ext cx="3551554" cy="28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700" i="1" dirty="0">
                <a:latin typeface="TT Supermolot Italic"/>
                <a:cs typeface="TT Supermolot Italic"/>
              </a:rPr>
              <a:t>Źródło: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Szkoła</a:t>
            </a:r>
            <a:r>
              <a:rPr sz="700" i="1" spc="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Wodorowa,</a:t>
            </a:r>
            <a:r>
              <a:rPr sz="700" i="1" spc="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Wydawca</a:t>
            </a:r>
            <a:r>
              <a:rPr sz="700" i="1" spc="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Urząd</a:t>
            </a:r>
            <a:r>
              <a:rPr sz="700" i="1" spc="10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Marszałkowski</a:t>
            </a:r>
            <a:r>
              <a:rPr sz="700" i="1" spc="10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Województwa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Wielkopolskiego,</a:t>
            </a:r>
            <a:r>
              <a:rPr sz="700" i="1" spc="50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ISBN</a:t>
            </a:r>
            <a:r>
              <a:rPr sz="700" i="1" spc="130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978-83-60782-31-</a:t>
            </a:r>
            <a:r>
              <a:rPr sz="700" i="1" dirty="0">
                <a:latin typeface="TT Supermolot Italic"/>
                <a:cs typeface="TT Supermolot Italic"/>
              </a:rPr>
              <a:t>6,</a:t>
            </a:r>
            <a:r>
              <a:rPr sz="700" i="1" spc="130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https://mh.energy/szkola-wodorowa</a:t>
            </a:r>
            <a:endParaRPr sz="700">
              <a:latin typeface="TT Supermolot Italic"/>
              <a:cs typeface="TT Supermolot Ital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876305"/>
            <a:ext cx="6943725" cy="90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1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90"/>
              </a:lnSpc>
              <a:tabLst>
                <a:tab pos="3148965" algn="l"/>
                <a:tab pos="50571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Przenośne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źródło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energii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pc="-15" dirty="0"/>
              <a:t>W</a:t>
            </a:r>
            <a:r>
              <a:rPr spc="165" dirty="0"/>
              <a:t> </a:t>
            </a:r>
            <a:r>
              <a:rPr spc="-35" dirty="0"/>
              <a:t>miejscach,</a:t>
            </a:r>
            <a:r>
              <a:rPr spc="165" dirty="0"/>
              <a:t> </a:t>
            </a:r>
            <a:r>
              <a:rPr spc="-30" dirty="0"/>
              <a:t>gdzi</a:t>
            </a:r>
            <a:r>
              <a:rPr dirty="0"/>
              <a:t>e</a:t>
            </a:r>
            <a:r>
              <a:rPr spc="165" dirty="0"/>
              <a:t> </a:t>
            </a:r>
            <a:r>
              <a:rPr spc="-35" dirty="0"/>
              <a:t>występuje</a:t>
            </a:r>
            <a:r>
              <a:rPr spc="165" dirty="0"/>
              <a:t> </a:t>
            </a:r>
            <a:r>
              <a:rPr spc="-30" dirty="0"/>
              <a:t>okazjonaln</a:t>
            </a:r>
            <a:r>
              <a:rPr dirty="0"/>
              <a:t>e</a:t>
            </a:r>
            <a:r>
              <a:rPr spc="165" dirty="0"/>
              <a:t> </a:t>
            </a:r>
            <a:r>
              <a:rPr dirty="0"/>
              <a:t>i</a:t>
            </a:r>
            <a:r>
              <a:rPr spc="165" dirty="0"/>
              <a:t> </a:t>
            </a:r>
            <a:r>
              <a:rPr spc="-35" dirty="0"/>
              <a:t>tymczasowe</a:t>
            </a:r>
            <a:r>
              <a:rPr spc="165" dirty="0"/>
              <a:t> </a:t>
            </a:r>
            <a:r>
              <a:rPr spc="-30" dirty="0"/>
              <a:t>zapotrzebowani</a:t>
            </a:r>
            <a:r>
              <a:rPr dirty="0"/>
              <a:t>e</a:t>
            </a:r>
            <a:r>
              <a:rPr spc="165" dirty="0"/>
              <a:t> </a:t>
            </a:r>
            <a:r>
              <a:rPr spc="-30" dirty="0"/>
              <a:t>n</a:t>
            </a:r>
            <a:r>
              <a:rPr dirty="0"/>
              <a:t>a</a:t>
            </a:r>
            <a:r>
              <a:rPr spc="165" dirty="0"/>
              <a:t> </a:t>
            </a:r>
            <a:r>
              <a:rPr spc="-35" dirty="0"/>
              <a:t>energię</a:t>
            </a:r>
            <a:r>
              <a:rPr spc="165" dirty="0"/>
              <a:t> </a:t>
            </a:r>
            <a:r>
              <a:rPr spc="-40" dirty="0"/>
              <a:t>elektryczną,</a:t>
            </a:r>
            <a:r>
              <a:rPr spc="-35" dirty="0"/>
              <a:t> </a:t>
            </a:r>
            <a:r>
              <a:rPr spc="-30" dirty="0"/>
              <a:t>doskonal</a:t>
            </a:r>
            <a:r>
              <a:rPr dirty="0"/>
              <a:t>e</a:t>
            </a:r>
            <a:r>
              <a:rPr spc="20" dirty="0"/>
              <a:t> </a:t>
            </a:r>
            <a:r>
              <a:rPr spc="-35" dirty="0"/>
              <a:t>sprawdzą</a:t>
            </a:r>
            <a:r>
              <a:rPr spc="20" dirty="0"/>
              <a:t> </a:t>
            </a:r>
            <a:r>
              <a:rPr spc="-25" dirty="0"/>
              <a:t>się</a:t>
            </a:r>
            <a:r>
              <a:rPr spc="20" dirty="0"/>
              <a:t> </a:t>
            </a:r>
            <a:r>
              <a:rPr spc="-35" dirty="0"/>
              <a:t>ogniwa</a:t>
            </a:r>
            <a:r>
              <a:rPr spc="20" dirty="0"/>
              <a:t> </a:t>
            </a:r>
            <a:r>
              <a:rPr spc="-35" dirty="0"/>
              <a:t>paliwowe.</a:t>
            </a:r>
            <a:r>
              <a:rPr spc="20" dirty="0"/>
              <a:t> </a:t>
            </a:r>
            <a:r>
              <a:rPr spc="-35" dirty="0"/>
              <a:t>Miejsca</a:t>
            </a:r>
            <a:r>
              <a:rPr spc="20" dirty="0"/>
              <a:t> </a:t>
            </a:r>
            <a:r>
              <a:rPr spc="-30" dirty="0"/>
              <a:t>taki</a:t>
            </a:r>
            <a:r>
              <a:rPr dirty="0"/>
              <a:t>e</a:t>
            </a:r>
            <a:r>
              <a:rPr spc="20" dirty="0"/>
              <a:t> </a:t>
            </a:r>
            <a:r>
              <a:rPr spc="-25" dirty="0"/>
              <a:t>są</a:t>
            </a:r>
            <a:r>
              <a:rPr spc="20" dirty="0"/>
              <a:t> </a:t>
            </a:r>
            <a:r>
              <a:rPr spc="-30" dirty="0"/>
              <a:t>doś</a:t>
            </a:r>
            <a:r>
              <a:rPr dirty="0"/>
              <a:t>ć</a:t>
            </a:r>
            <a:r>
              <a:rPr spc="20" dirty="0"/>
              <a:t> </a:t>
            </a:r>
            <a:r>
              <a:rPr spc="-30" dirty="0"/>
              <a:t>powszechn</a:t>
            </a:r>
            <a:r>
              <a:rPr dirty="0"/>
              <a:t>e</a:t>
            </a:r>
            <a:r>
              <a:rPr spc="20" dirty="0"/>
              <a:t> </a:t>
            </a:r>
            <a:r>
              <a:rPr dirty="0"/>
              <a:t>i</a:t>
            </a:r>
            <a:r>
              <a:rPr spc="20" dirty="0"/>
              <a:t> </a:t>
            </a:r>
            <a:r>
              <a:rPr spc="-35" dirty="0"/>
              <a:t>zazwyczaj</a:t>
            </a:r>
            <a:r>
              <a:rPr spc="20" dirty="0"/>
              <a:t> </a:t>
            </a:r>
            <a:r>
              <a:rPr spc="-35" dirty="0"/>
              <a:t>związane</a:t>
            </a:r>
            <a:r>
              <a:rPr spc="20" dirty="0"/>
              <a:t> </a:t>
            </a:r>
            <a:r>
              <a:rPr spc="-40" dirty="0"/>
              <a:t>są</a:t>
            </a:r>
            <a:r>
              <a:rPr spc="-35" dirty="0"/>
              <a:t> </a:t>
            </a:r>
            <a:r>
              <a:rPr dirty="0"/>
              <a:t>z</a:t>
            </a:r>
            <a:r>
              <a:rPr spc="-55" dirty="0"/>
              <a:t> </a:t>
            </a:r>
            <a:r>
              <a:rPr spc="-35" dirty="0"/>
              <a:t>branżą</a:t>
            </a:r>
            <a:r>
              <a:rPr spc="-55" dirty="0"/>
              <a:t> </a:t>
            </a:r>
            <a:r>
              <a:rPr spc="-30" dirty="0"/>
              <a:t>budowlaną</a:t>
            </a:r>
            <a:r>
              <a:rPr dirty="0"/>
              <a:t>,</a:t>
            </a:r>
            <a:r>
              <a:rPr spc="-55" dirty="0"/>
              <a:t> </a:t>
            </a:r>
            <a:r>
              <a:rPr spc="-35" dirty="0"/>
              <a:t>rozrywkową</a:t>
            </a:r>
            <a:r>
              <a:rPr spc="-55" dirty="0"/>
              <a:t> </a:t>
            </a:r>
            <a:r>
              <a:rPr spc="-30" dirty="0"/>
              <a:t>czy</a:t>
            </a:r>
            <a:r>
              <a:rPr spc="-55" dirty="0"/>
              <a:t> </a:t>
            </a:r>
            <a:r>
              <a:rPr spc="-35" dirty="0"/>
              <a:t>oświetleniową.</a:t>
            </a:r>
            <a:r>
              <a:rPr spc="-55" dirty="0"/>
              <a:t> </a:t>
            </a:r>
            <a:r>
              <a:rPr spc="-35" dirty="0"/>
              <a:t>Generatory</a:t>
            </a:r>
            <a:r>
              <a:rPr spc="-55" dirty="0"/>
              <a:t> </a:t>
            </a:r>
            <a:r>
              <a:rPr spc="-35" dirty="0"/>
              <a:t>prądu</a:t>
            </a:r>
            <a:r>
              <a:rPr spc="-55" dirty="0"/>
              <a:t> </a:t>
            </a:r>
            <a:r>
              <a:rPr spc="-35" dirty="0"/>
              <a:t>oparte</a:t>
            </a:r>
            <a:r>
              <a:rPr spc="-55" dirty="0"/>
              <a:t> </a:t>
            </a:r>
            <a:r>
              <a:rPr spc="-30" dirty="0"/>
              <a:t>n</a:t>
            </a:r>
            <a:r>
              <a:rPr dirty="0"/>
              <a:t>a</a:t>
            </a:r>
            <a:r>
              <a:rPr spc="-55" dirty="0"/>
              <a:t> </a:t>
            </a:r>
            <a:r>
              <a:rPr spc="-35" dirty="0"/>
              <a:t>wodorze</a:t>
            </a:r>
            <a:r>
              <a:rPr spc="-55" dirty="0"/>
              <a:t> </a:t>
            </a:r>
            <a:r>
              <a:rPr spc="-30" dirty="0"/>
              <a:t>ni</a:t>
            </a:r>
            <a:r>
              <a:rPr dirty="0"/>
              <a:t>e</a:t>
            </a:r>
            <a:r>
              <a:rPr spc="-55" dirty="0"/>
              <a:t> </a:t>
            </a:r>
            <a:r>
              <a:rPr spc="-35" dirty="0"/>
              <a:t>generu-</a:t>
            </a:r>
            <a:r>
              <a:rPr spc="-5" dirty="0"/>
              <a:t> </a:t>
            </a:r>
            <a:r>
              <a:rPr spc="-20" dirty="0"/>
              <a:t>ją</a:t>
            </a:r>
            <a:r>
              <a:rPr spc="5" dirty="0"/>
              <a:t> </a:t>
            </a:r>
            <a:r>
              <a:rPr spc="-35" dirty="0"/>
              <a:t>hałasu</a:t>
            </a:r>
            <a:r>
              <a:rPr spc="5" dirty="0"/>
              <a:t> </a:t>
            </a:r>
            <a:r>
              <a:rPr dirty="0"/>
              <a:t>i</a:t>
            </a:r>
            <a:r>
              <a:rPr spc="5" dirty="0"/>
              <a:t> </a:t>
            </a:r>
            <a:r>
              <a:rPr spc="-35" dirty="0"/>
              <a:t>zanieczyszczeń,</a:t>
            </a:r>
            <a:r>
              <a:rPr spc="5" dirty="0"/>
              <a:t> </a:t>
            </a:r>
            <a:r>
              <a:rPr spc="-30" dirty="0"/>
              <a:t>więc</a:t>
            </a:r>
            <a:r>
              <a:rPr spc="5" dirty="0"/>
              <a:t> </a:t>
            </a:r>
            <a:r>
              <a:rPr spc="-30" dirty="0"/>
              <a:t>mogą</a:t>
            </a:r>
            <a:r>
              <a:rPr spc="5" dirty="0"/>
              <a:t> </a:t>
            </a:r>
            <a:r>
              <a:rPr spc="-30" dirty="0"/>
              <a:t>być</a:t>
            </a:r>
            <a:r>
              <a:rPr spc="5" dirty="0"/>
              <a:t> </a:t>
            </a:r>
            <a:r>
              <a:rPr spc="-35" dirty="0"/>
              <a:t>używane</a:t>
            </a:r>
            <a:r>
              <a:rPr spc="5" dirty="0"/>
              <a:t> </a:t>
            </a:r>
            <a:r>
              <a:rPr spc="-10" dirty="0"/>
              <a:t>w</a:t>
            </a:r>
            <a:r>
              <a:rPr spc="5" dirty="0"/>
              <a:t> </a:t>
            </a:r>
            <a:r>
              <a:rPr spc="-35" dirty="0"/>
              <a:t>zamkniętych</a:t>
            </a:r>
            <a:r>
              <a:rPr spc="5" dirty="0"/>
              <a:t> </a:t>
            </a:r>
            <a:r>
              <a:rPr spc="-35" dirty="0"/>
              <a:t>pomieszczeniach.</a:t>
            </a:r>
            <a:r>
              <a:rPr spc="5" dirty="0"/>
              <a:t> </a:t>
            </a:r>
            <a:r>
              <a:rPr spc="-35" dirty="0"/>
              <a:t>Oczywiście,</a:t>
            </a:r>
            <a:r>
              <a:rPr spc="5" dirty="0"/>
              <a:t> </a:t>
            </a:r>
            <a:r>
              <a:rPr spc="-40" dirty="0"/>
              <a:t>cała</a:t>
            </a:r>
            <a:r>
              <a:rPr spc="-35" dirty="0"/>
              <a:t> przenośna</a:t>
            </a:r>
            <a:r>
              <a:rPr spc="-100" dirty="0"/>
              <a:t> </a:t>
            </a:r>
            <a:r>
              <a:rPr spc="-30" dirty="0"/>
              <a:t>elektronik</a:t>
            </a:r>
            <a:r>
              <a:rPr dirty="0"/>
              <a:t>a</a:t>
            </a:r>
            <a:r>
              <a:rPr spc="-100" dirty="0"/>
              <a:t> </a:t>
            </a:r>
            <a:r>
              <a:rPr spc="-30" dirty="0"/>
              <a:t>może</a:t>
            </a:r>
            <a:r>
              <a:rPr spc="-100" dirty="0"/>
              <a:t> </a:t>
            </a:r>
            <a:r>
              <a:rPr spc="-30" dirty="0"/>
              <a:t>być</a:t>
            </a:r>
            <a:r>
              <a:rPr spc="-100" dirty="0"/>
              <a:t> </a:t>
            </a:r>
            <a:r>
              <a:rPr spc="-35" dirty="0"/>
              <a:t>również</a:t>
            </a:r>
            <a:r>
              <a:rPr spc="-100" dirty="0"/>
              <a:t> </a:t>
            </a:r>
            <a:r>
              <a:rPr spc="-30" dirty="0"/>
              <a:t>zasilan</a:t>
            </a:r>
            <a:r>
              <a:rPr dirty="0"/>
              <a:t>a</a:t>
            </a:r>
            <a:r>
              <a:rPr spc="-100" dirty="0"/>
              <a:t> </a:t>
            </a:r>
            <a:r>
              <a:rPr spc="-30" dirty="0"/>
              <a:t>bezpośredni</a:t>
            </a:r>
            <a:r>
              <a:rPr dirty="0"/>
              <a:t>o</a:t>
            </a:r>
            <a:r>
              <a:rPr spc="-100" dirty="0"/>
              <a:t> </a:t>
            </a:r>
            <a:r>
              <a:rPr spc="-30" dirty="0"/>
              <a:t>prze</a:t>
            </a:r>
            <a:r>
              <a:rPr dirty="0"/>
              <a:t>z</a:t>
            </a:r>
            <a:r>
              <a:rPr spc="-100" dirty="0"/>
              <a:t> </a:t>
            </a:r>
            <a:r>
              <a:rPr spc="-35" dirty="0"/>
              <a:t>ogniwa</a:t>
            </a:r>
            <a:r>
              <a:rPr spc="-100" dirty="0"/>
              <a:t> </a:t>
            </a:r>
            <a:r>
              <a:rPr spc="-35" dirty="0"/>
              <a:t>paliwowe,</a:t>
            </a:r>
            <a:r>
              <a:rPr spc="-100" dirty="0"/>
              <a:t> </a:t>
            </a:r>
            <a:r>
              <a:rPr spc="-10" dirty="0"/>
              <a:t>a</a:t>
            </a:r>
            <a:r>
              <a:rPr spc="-100" dirty="0"/>
              <a:t> </a:t>
            </a:r>
            <a:r>
              <a:rPr spc="-35" dirty="0"/>
              <a:t>baterie</a:t>
            </a:r>
            <a:r>
              <a:rPr spc="-100" dirty="0"/>
              <a:t> </a:t>
            </a:r>
            <a:r>
              <a:rPr spc="-40" dirty="0"/>
              <a:t>mogą</a:t>
            </a:r>
            <a:r>
              <a:rPr spc="-35" dirty="0"/>
              <a:t> </a:t>
            </a:r>
            <a:r>
              <a:rPr spc="-30" dirty="0"/>
              <a:t>być</a:t>
            </a:r>
            <a:r>
              <a:rPr spc="-60" dirty="0"/>
              <a:t> </a:t>
            </a:r>
            <a:r>
              <a:rPr spc="-35" dirty="0"/>
              <a:t>ładowane</a:t>
            </a:r>
            <a:r>
              <a:rPr spc="-60" dirty="0"/>
              <a:t> </a:t>
            </a:r>
            <a:r>
              <a:rPr dirty="0"/>
              <a:t>z</a:t>
            </a:r>
            <a:r>
              <a:rPr spc="-60" dirty="0"/>
              <a:t> </a:t>
            </a:r>
            <a:r>
              <a:rPr spc="-35" dirty="0"/>
              <a:t>przenośnych</a:t>
            </a:r>
            <a:r>
              <a:rPr spc="-60" dirty="0"/>
              <a:t> </a:t>
            </a:r>
            <a:r>
              <a:rPr spc="-35" dirty="0"/>
              <a:t>ładowarek</a:t>
            </a:r>
            <a:r>
              <a:rPr spc="-60" dirty="0"/>
              <a:t> </a:t>
            </a:r>
            <a:r>
              <a:rPr spc="-35" dirty="0"/>
              <a:t>wykorzystujących</a:t>
            </a:r>
            <a:r>
              <a:rPr spc="-60" dirty="0"/>
              <a:t> </a:t>
            </a:r>
            <a:r>
              <a:rPr spc="-25" dirty="0"/>
              <a:t>te</a:t>
            </a:r>
            <a:r>
              <a:rPr spc="-60" dirty="0"/>
              <a:t> </a:t>
            </a:r>
            <a:r>
              <a:rPr spc="-40" dirty="0"/>
              <a:t>ogniwa.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pc="-40" dirty="0"/>
          </a:p>
          <a:p>
            <a:pPr marL="12700" marR="8255" algn="just">
              <a:lnSpc>
                <a:spcPct val="104200"/>
              </a:lnSpc>
            </a:pPr>
            <a:r>
              <a:rPr spc="-30" dirty="0"/>
              <a:t>Szczególni</a:t>
            </a:r>
            <a:r>
              <a:rPr dirty="0"/>
              <a:t>e</a:t>
            </a:r>
            <a:r>
              <a:rPr spc="200" dirty="0"/>
              <a:t> </a:t>
            </a:r>
            <a:r>
              <a:rPr spc="-30" dirty="0"/>
              <a:t>duż</a:t>
            </a:r>
            <a:r>
              <a:rPr dirty="0"/>
              <a:t>e</a:t>
            </a:r>
            <a:r>
              <a:rPr spc="200" dirty="0"/>
              <a:t> </a:t>
            </a:r>
            <a:r>
              <a:rPr spc="-30" dirty="0"/>
              <a:t>zapotrzebowani</a:t>
            </a:r>
            <a:r>
              <a:rPr dirty="0"/>
              <a:t>e</a:t>
            </a:r>
            <a:r>
              <a:rPr spc="200" dirty="0"/>
              <a:t> </a:t>
            </a:r>
            <a:r>
              <a:rPr spc="-30" dirty="0"/>
              <a:t>n</a:t>
            </a:r>
            <a:r>
              <a:rPr dirty="0"/>
              <a:t>a</a:t>
            </a:r>
            <a:r>
              <a:rPr spc="200" dirty="0"/>
              <a:t> </a:t>
            </a:r>
            <a:r>
              <a:rPr spc="-35" dirty="0"/>
              <a:t>przenośną</a:t>
            </a:r>
            <a:r>
              <a:rPr spc="200" dirty="0"/>
              <a:t> </a:t>
            </a:r>
            <a:r>
              <a:rPr spc="-30" dirty="0"/>
              <a:t>elektronik</a:t>
            </a:r>
            <a:r>
              <a:rPr dirty="0"/>
              <a:t>ę</a:t>
            </a:r>
            <a:r>
              <a:rPr spc="200" dirty="0"/>
              <a:t> </a:t>
            </a:r>
            <a:r>
              <a:rPr dirty="0"/>
              <a:t>o</a:t>
            </a:r>
            <a:r>
              <a:rPr spc="200" dirty="0"/>
              <a:t> </a:t>
            </a:r>
            <a:r>
              <a:rPr spc="-35" dirty="0"/>
              <a:t>dużym</a:t>
            </a:r>
            <a:r>
              <a:rPr spc="200" dirty="0"/>
              <a:t> </a:t>
            </a:r>
            <a:r>
              <a:rPr spc="-30" dirty="0"/>
              <a:t>poborz</a:t>
            </a:r>
            <a:r>
              <a:rPr dirty="0"/>
              <a:t>e</a:t>
            </a:r>
            <a:r>
              <a:rPr spc="200" dirty="0"/>
              <a:t> </a:t>
            </a:r>
            <a:r>
              <a:rPr spc="-35" dirty="0"/>
              <a:t>energii</a:t>
            </a:r>
            <a:r>
              <a:rPr spc="200" dirty="0"/>
              <a:t> </a:t>
            </a:r>
            <a:r>
              <a:rPr spc="-40" dirty="0"/>
              <a:t>występuje</a:t>
            </a:r>
            <a:r>
              <a:rPr spc="-35" dirty="0"/>
              <a:t> </a:t>
            </a:r>
            <a:r>
              <a:rPr spc="-10" dirty="0"/>
              <a:t>w</a:t>
            </a:r>
            <a:r>
              <a:rPr spc="25" dirty="0"/>
              <a:t> </a:t>
            </a:r>
            <a:r>
              <a:rPr spc="-35" dirty="0"/>
              <a:t>sektorze</a:t>
            </a:r>
            <a:r>
              <a:rPr spc="25" dirty="0"/>
              <a:t> </a:t>
            </a:r>
            <a:r>
              <a:rPr spc="-35" dirty="0"/>
              <a:t>militarnym.</a:t>
            </a:r>
            <a:r>
              <a:rPr spc="25" dirty="0"/>
              <a:t> </a:t>
            </a:r>
            <a:r>
              <a:rPr spc="-35" dirty="0"/>
              <a:t>Żołnierz</a:t>
            </a:r>
            <a:r>
              <a:rPr spc="25" dirty="0"/>
              <a:t> </a:t>
            </a:r>
            <a:r>
              <a:rPr spc="-30" dirty="0"/>
              <a:t>może</a:t>
            </a:r>
            <a:r>
              <a:rPr spc="25" dirty="0"/>
              <a:t> </a:t>
            </a:r>
            <a:r>
              <a:rPr spc="-30" dirty="0"/>
              <a:t>nosi</a:t>
            </a:r>
            <a:r>
              <a:rPr dirty="0"/>
              <a:t>ć</a:t>
            </a:r>
            <a:r>
              <a:rPr spc="25" dirty="0"/>
              <a:t> </a:t>
            </a:r>
            <a:r>
              <a:rPr spc="-30" dirty="0"/>
              <a:t>przy</a:t>
            </a:r>
            <a:r>
              <a:rPr spc="25" dirty="0"/>
              <a:t> </a:t>
            </a:r>
            <a:r>
              <a:rPr spc="-30" dirty="0"/>
              <a:t>sobie</a:t>
            </a:r>
            <a:r>
              <a:rPr spc="25" dirty="0"/>
              <a:t> </a:t>
            </a:r>
            <a:r>
              <a:rPr spc="-35" dirty="0"/>
              <a:t>nawet</a:t>
            </a:r>
            <a:r>
              <a:rPr spc="25" dirty="0"/>
              <a:t> </a:t>
            </a:r>
            <a:r>
              <a:rPr spc="-30" dirty="0"/>
              <a:t>kilkanaści</a:t>
            </a:r>
            <a:r>
              <a:rPr dirty="0"/>
              <a:t>e</a:t>
            </a:r>
            <a:r>
              <a:rPr spc="25" dirty="0"/>
              <a:t> </a:t>
            </a:r>
            <a:r>
              <a:rPr spc="-30" dirty="0"/>
              <a:t>urządze</a:t>
            </a:r>
            <a:r>
              <a:rPr dirty="0"/>
              <a:t>ń</a:t>
            </a:r>
            <a:r>
              <a:rPr spc="25" dirty="0"/>
              <a:t> </a:t>
            </a:r>
            <a:r>
              <a:rPr dirty="0"/>
              <a:t>–</a:t>
            </a:r>
            <a:r>
              <a:rPr spc="25" dirty="0"/>
              <a:t> </a:t>
            </a:r>
            <a:r>
              <a:rPr spc="-30" dirty="0"/>
              <a:t>radia,</a:t>
            </a:r>
            <a:r>
              <a:rPr spc="25" dirty="0"/>
              <a:t> </a:t>
            </a:r>
            <a:r>
              <a:rPr spc="-30" dirty="0"/>
              <a:t>odbiorniki GPS,</a:t>
            </a:r>
            <a:r>
              <a:rPr spc="-70" dirty="0"/>
              <a:t> </a:t>
            </a:r>
            <a:r>
              <a:rPr spc="-30" dirty="0"/>
              <a:t>gogl</a:t>
            </a:r>
            <a:r>
              <a:rPr dirty="0"/>
              <a:t>e</a:t>
            </a:r>
            <a:r>
              <a:rPr spc="-70" dirty="0"/>
              <a:t> </a:t>
            </a:r>
            <a:r>
              <a:rPr spc="-30" dirty="0"/>
              <a:t>noktowizyjne</a:t>
            </a:r>
            <a:r>
              <a:rPr dirty="0"/>
              <a:t>,</a:t>
            </a:r>
            <a:r>
              <a:rPr spc="-70" dirty="0"/>
              <a:t> </a:t>
            </a:r>
            <a:r>
              <a:rPr spc="-30" dirty="0"/>
              <a:t>urządzeni</a:t>
            </a:r>
            <a:r>
              <a:rPr dirty="0"/>
              <a:t>a</a:t>
            </a:r>
            <a:r>
              <a:rPr spc="-70" dirty="0"/>
              <a:t> </a:t>
            </a:r>
            <a:r>
              <a:rPr spc="-35" dirty="0"/>
              <a:t>zagłuszające</a:t>
            </a:r>
            <a:r>
              <a:rPr spc="-70" dirty="0"/>
              <a:t> </a:t>
            </a:r>
            <a:r>
              <a:rPr spc="-35" dirty="0"/>
              <a:t>wykrywające</a:t>
            </a:r>
            <a:r>
              <a:rPr spc="-70" dirty="0"/>
              <a:t> </a:t>
            </a:r>
            <a:r>
              <a:rPr spc="-30" dirty="0"/>
              <a:t>miny,</a:t>
            </a:r>
            <a:r>
              <a:rPr spc="-70" dirty="0"/>
              <a:t> </a:t>
            </a:r>
            <a:r>
              <a:rPr spc="-10" dirty="0"/>
              <a:t>a</a:t>
            </a:r>
            <a:r>
              <a:rPr spc="-70" dirty="0"/>
              <a:t> </a:t>
            </a:r>
            <a:r>
              <a:rPr spc="-35" dirty="0"/>
              <a:t>nawet</a:t>
            </a:r>
            <a:r>
              <a:rPr spc="-70" dirty="0"/>
              <a:t> </a:t>
            </a:r>
            <a:r>
              <a:rPr spc="-30" dirty="0"/>
              <a:t>urządzeni</a:t>
            </a:r>
            <a:r>
              <a:rPr dirty="0"/>
              <a:t>a</a:t>
            </a:r>
            <a:r>
              <a:rPr spc="-70" dirty="0"/>
              <a:t> </a:t>
            </a:r>
            <a:r>
              <a:rPr spc="-40" dirty="0"/>
              <a:t>zapewniające</a:t>
            </a:r>
            <a:r>
              <a:rPr spc="-35" dirty="0"/>
              <a:t> ciepło.</a:t>
            </a:r>
            <a:r>
              <a:rPr spc="-5" dirty="0"/>
              <a:t> </a:t>
            </a:r>
            <a:r>
              <a:rPr spc="-35" dirty="0"/>
              <a:t>Wykorzystanie</a:t>
            </a:r>
            <a:r>
              <a:rPr spc="-5" dirty="0"/>
              <a:t> </a:t>
            </a:r>
            <a:r>
              <a:rPr spc="-30" dirty="0"/>
              <a:t>ogni</a:t>
            </a:r>
            <a:r>
              <a:rPr dirty="0"/>
              <a:t>w</a:t>
            </a:r>
            <a:r>
              <a:rPr spc="-5" dirty="0"/>
              <a:t> </a:t>
            </a:r>
            <a:r>
              <a:rPr spc="-30" dirty="0"/>
              <a:t>paliwowyc</a:t>
            </a:r>
            <a:r>
              <a:rPr dirty="0"/>
              <a:t>h</a:t>
            </a:r>
            <a:r>
              <a:rPr spc="-5" dirty="0"/>
              <a:t> </a:t>
            </a:r>
            <a:r>
              <a:rPr spc="-10" dirty="0"/>
              <a:t>w</a:t>
            </a:r>
            <a:r>
              <a:rPr spc="-5" dirty="0"/>
              <a:t> </a:t>
            </a:r>
            <a:r>
              <a:rPr spc="-30" dirty="0"/>
              <a:t>porównani</a:t>
            </a:r>
            <a:r>
              <a:rPr dirty="0"/>
              <a:t>u</a:t>
            </a:r>
            <a:r>
              <a:rPr spc="-5" dirty="0"/>
              <a:t> </a:t>
            </a:r>
            <a:r>
              <a:rPr dirty="0"/>
              <a:t>z</a:t>
            </a:r>
            <a:r>
              <a:rPr spc="-5" dirty="0"/>
              <a:t> </a:t>
            </a:r>
            <a:r>
              <a:rPr spc="-35" dirty="0"/>
              <a:t>bateriami</a:t>
            </a:r>
            <a:r>
              <a:rPr spc="-5" dirty="0"/>
              <a:t> </a:t>
            </a:r>
            <a:r>
              <a:rPr spc="-30" dirty="0"/>
              <a:t>może</a:t>
            </a:r>
            <a:r>
              <a:rPr spc="-5" dirty="0"/>
              <a:t> </a:t>
            </a:r>
            <a:r>
              <a:rPr spc="-30" dirty="0"/>
              <a:t>okaza</a:t>
            </a:r>
            <a:r>
              <a:rPr dirty="0"/>
              <a:t>ć</a:t>
            </a:r>
            <a:r>
              <a:rPr spc="-5" dirty="0"/>
              <a:t> </a:t>
            </a:r>
            <a:r>
              <a:rPr spc="-25" dirty="0"/>
              <a:t>się</a:t>
            </a:r>
            <a:r>
              <a:rPr spc="-5" dirty="0"/>
              <a:t> </a:t>
            </a:r>
            <a:r>
              <a:rPr spc="-35" dirty="0"/>
              <a:t>lżejsze,</a:t>
            </a:r>
            <a:r>
              <a:rPr spc="-5" dirty="0"/>
              <a:t> </a:t>
            </a:r>
            <a:r>
              <a:rPr spc="-30" dirty="0"/>
              <a:t>zapewnić zasilani</a:t>
            </a:r>
            <a:r>
              <a:rPr dirty="0"/>
              <a:t>e</a:t>
            </a:r>
            <a:r>
              <a:rPr spc="-60" dirty="0"/>
              <a:t> </a:t>
            </a:r>
            <a:r>
              <a:rPr spc="-35" dirty="0"/>
              <a:t>elektryczne</a:t>
            </a:r>
            <a:r>
              <a:rPr spc="-60" dirty="0"/>
              <a:t> </a:t>
            </a:r>
            <a:r>
              <a:rPr spc="-30" dirty="0"/>
              <a:t>n</a:t>
            </a:r>
            <a:r>
              <a:rPr dirty="0"/>
              <a:t>a</a:t>
            </a:r>
            <a:r>
              <a:rPr spc="-60" dirty="0"/>
              <a:t> </a:t>
            </a:r>
            <a:r>
              <a:rPr spc="-30" dirty="0"/>
              <a:t>dłuże</a:t>
            </a:r>
            <a:r>
              <a:rPr dirty="0"/>
              <a:t>j</a:t>
            </a:r>
            <a:r>
              <a:rPr spc="-60" dirty="0"/>
              <a:t> </a:t>
            </a:r>
            <a:r>
              <a:rPr dirty="0"/>
              <a:t>i</a:t>
            </a:r>
            <a:r>
              <a:rPr spc="-60" dirty="0"/>
              <a:t> </a:t>
            </a:r>
            <a:r>
              <a:rPr spc="-30" dirty="0"/>
              <a:t>umożliwi</a:t>
            </a:r>
            <a:r>
              <a:rPr dirty="0"/>
              <a:t>ć</a:t>
            </a:r>
            <a:r>
              <a:rPr spc="-60" dirty="0"/>
              <a:t> </a:t>
            </a:r>
            <a:r>
              <a:rPr spc="-35" dirty="0"/>
              <a:t>szybsze</a:t>
            </a:r>
            <a:r>
              <a:rPr spc="-60" dirty="0"/>
              <a:t> </a:t>
            </a:r>
            <a:r>
              <a:rPr spc="-30" dirty="0"/>
              <a:t>uzupełnieni</a:t>
            </a:r>
            <a:r>
              <a:rPr dirty="0"/>
              <a:t>e</a:t>
            </a:r>
            <a:r>
              <a:rPr spc="-60" dirty="0"/>
              <a:t> </a:t>
            </a:r>
            <a:r>
              <a:rPr spc="-40" dirty="0"/>
              <a:t>paliwa.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pc="-40" dirty="0"/>
          </a:p>
          <a:p>
            <a:pPr marL="12700" marR="5080" algn="just">
              <a:lnSpc>
                <a:spcPct val="104200"/>
              </a:lnSpc>
            </a:pPr>
            <a:r>
              <a:rPr dirty="0"/>
              <a:t>W</a:t>
            </a:r>
            <a:r>
              <a:rPr spc="-15" dirty="0"/>
              <a:t> </a:t>
            </a:r>
            <a:r>
              <a:rPr spc="-35" dirty="0"/>
              <a:t>przeciwieństwie</a:t>
            </a:r>
            <a:r>
              <a:rPr spc="-10" dirty="0"/>
              <a:t> </a:t>
            </a:r>
            <a:r>
              <a:rPr dirty="0"/>
              <a:t>do</a:t>
            </a:r>
            <a:r>
              <a:rPr spc="-15" dirty="0"/>
              <a:t> </a:t>
            </a:r>
            <a:r>
              <a:rPr spc="-35" dirty="0"/>
              <a:t>akumulatorów,</a:t>
            </a:r>
            <a:r>
              <a:rPr spc="-10" dirty="0"/>
              <a:t> </a:t>
            </a:r>
            <a:r>
              <a:rPr spc="-25" dirty="0"/>
              <a:t>ogniwa</a:t>
            </a:r>
            <a:r>
              <a:rPr spc="-15" dirty="0"/>
              <a:t> </a:t>
            </a:r>
            <a:r>
              <a:rPr spc="-25" dirty="0"/>
              <a:t>paliwowe</a:t>
            </a:r>
            <a:r>
              <a:rPr spc="-10" dirty="0"/>
              <a:t> </a:t>
            </a:r>
            <a:r>
              <a:rPr dirty="0"/>
              <a:t>nie</a:t>
            </a:r>
            <a:r>
              <a:rPr spc="-15" dirty="0"/>
              <a:t> </a:t>
            </a:r>
            <a:r>
              <a:rPr dirty="0"/>
              <a:t>są</a:t>
            </a:r>
            <a:r>
              <a:rPr spc="-10" dirty="0"/>
              <a:t> </a:t>
            </a:r>
            <a:r>
              <a:rPr spc="-30" dirty="0"/>
              <a:t>ograniczone</a:t>
            </a:r>
            <a:r>
              <a:rPr spc="-15" dirty="0"/>
              <a:t> </a:t>
            </a:r>
            <a:r>
              <a:rPr spc="-25" dirty="0"/>
              <a:t>swoją</a:t>
            </a:r>
            <a:r>
              <a:rPr spc="-10" dirty="0"/>
              <a:t> </a:t>
            </a:r>
            <a:r>
              <a:rPr spc="-35" dirty="0"/>
              <a:t>wewnętrzną</a:t>
            </a:r>
            <a:r>
              <a:rPr spc="-10" dirty="0"/>
              <a:t> pojem- </a:t>
            </a:r>
            <a:r>
              <a:rPr spc="-30" dirty="0"/>
              <a:t>nością,</a:t>
            </a:r>
            <a:r>
              <a:rPr spc="-15" dirty="0"/>
              <a:t> </a:t>
            </a:r>
            <a:r>
              <a:rPr spc="-30" dirty="0"/>
              <a:t>ponieważ</a:t>
            </a:r>
            <a:r>
              <a:rPr spc="-10" dirty="0"/>
              <a:t> </a:t>
            </a:r>
            <a:r>
              <a:rPr spc="-35" dirty="0"/>
              <a:t>wytwarzają</a:t>
            </a:r>
            <a:r>
              <a:rPr spc="-10" dirty="0"/>
              <a:t> </a:t>
            </a:r>
            <a:r>
              <a:rPr spc="-30" dirty="0"/>
              <a:t>energię</a:t>
            </a:r>
            <a:r>
              <a:rPr spc="-10" dirty="0"/>
              <a:t> </a:t>
            </a:r>
            <a:r>
              <a:rPr spc="-35" dirty="0"/>
              <a:t>elektryczną</a:t>
            </a:r>
            <a:r>
              <a:rPr spc="-15" dirty="0"/>
              <a:t> </a:t>
            </a:r>
            <a:r>
              <a:rPr spc="-25" dirty="0"/>
              <a:t>dzięki</a:t>
            </a:r>
            <a:r>
              <a:rPr spc="-10" dirty="0"/>
              <a:t> </a:t>
            </a:r>
            <a:r>
              <a:rPr spc="-35" dirty="0"/>
              <a:t>ciągłemu</a:t>
            </a:r>
            <a:r>
              <a:rPr spc="-10" dirty="0"/>
              <a:t> </a:t>
            </a:r>
            <a:r>
              <a:rPr spc="-30" dirty="0"/>
              <a:t>dostarczaniu</a:t>
            </a:r>
            <a:r>
              <a:rPr spc="-10" dirty="0"/>
              <a:t> </a:t>
            </a:r>
            <a:r>
              <a:rPr dirty="0"/>
              <a:t>i</a:t>
            </a:r>
            <a:r>
              <a:rPr spc="-15" dirty="0"/>
              <a:t> </a:t>
            </a:r>
            <a:r>
              <a:rPr spc="-30" dirty="0"/>
              <a:t>uzupełnianiu</a:t>
            </a:r>
            <a:r>
              <a:rPr spc="-10" dirty="0"/>
              <a:t> reagen- </a:t>
            </a:r>
            <a:r>
              <a:rPr spc="-25" dirty="0"/>
              <a:t>tów. </a:t>
            </a:r>
            <a:r>
              <a:rPr spc="-20" dirty="0"/>
              <a:t>Brak </a:t>
            </a:r>
            <a:r>
              <a:rPr spc="-30" dirty="0"/>
              <a:t>hałasu,</a:t>
            </a:r>
            <a:r>
              <a:rPr spc="-20" dirty="0"/>
              <a:t> </a:t>
            </a:r>
            <a:r>
              <a:rPr spc="-30" dirty="0"/>
              <a:t>widocznych</a:t>
            </a:r>
            <a:r>
              <a:rPr spc="-20" dirty="0"/>
              <a:t> </a:t>
            </a:r>
            <a:r>
              <a:rPr spc="-30" dirty="0"/>
              <a:t>zanieczyszczeń</a:t>
            </a:r>
            <a:r>
              <a:rPr spc="-20" dirty="0"/>
              <a:t> </a:t>
            </a:r>
            <a:r>
              <a:rPr spc="-25" dirty="0"/>
              <a:t>oraz </a:t>
            </a:r>
            <a:r>
              <a:rPr spc="-20" dirty="0"/>
              <a:t>brak </a:t>
            </a:r>
            <a:r>
              <a:rPr spc="-35" dirty="0"/>
              <a:t>ruchomych</a:t>
            </a:r>
            <a:r>
              <a:rPr spc="-20" dirty="0"/>
              <a:t> </a:t>
            </a:r>
            <a:r>
              <a:rPr spc="-35" dirty="0"/>
              <a:t>elementów,</a:t>
            </a:r>
            <a:r>
              <a:rPr spc="-20" dirty="0"/>
              <a:t> </a:t>
            </a:r>
            <a:r>
              <a:rPr spc="-35" dirty="0"/>
              <a:t>mogących</a:t>
            </a:r>
            <a:r>
              <a:rPr spc="-20" dirty="0"/>
              <a:t> ulec</a:t>
            </a:r>
            <a:r>
              <a:rPr spc="-25" dirty="0"/>
              <a:t> </a:t>
            </a:r>
            <a:r>
              <a:rPr spc="-10" dirty="0"/>
              <a:t>awarii, </a:t>
            </a:r>
            <a:r>
              <a:rPr spc="-40" dirty="0"/>
              <a:t>stanowią</a:t>
            </a:r>
            <a:r>
              <a:rPr spc="-25" dirty="0"/>
              <a:t> </a:t>
            </a:r>
            <a:r>
              <a:rPr spc="-30" dirty="0"/>
              <a:t>bardzo</a:t>
            </a:r>
            <a:r>
              <a:rPr spc="-20" dirty="0"/>
              <a:t> </a:t>
            </a:r>
            <a:r>
              <a:rPr spc="-35" dirty="0"/>
              <a:t>istotne</a:t>
            </a:r>
            <a:r>
              <a:rPr spc="-20" dirty="0"/>
              <a:t> </a:t>
            </a:r>
            <a:r>
              <a:rPr spc="-10" dirty="0"/>
              <a:t>zalety.</a:t>
            </a:r>
          </a:p>
        </p:txBody>
      </p:sp>
      <p:sp>
        <p:nvSpPr>
          <p:cNvPr id="6" name="object 6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10" dirty="0"/>
              <a:t> </a:t>
            </a:r>
            <a:r>
              <a:rPr dirty="0"/>
              <a:t>nr</a:t>
            </a:r>
            <a:r>
              <a:rPr spc="-5" dirty="0"/>
              <a:t> </a:t>
            </a:r>
            <a:r>
              <a:rPr dirty="0"/>
              <a:t>9</a:t>
            </a:r>
            <a:r>
              <a:rPr spc="-5" dirty="0"/>
              <a:t> </a:t>
            </a:r>
            <a:r>
              <a:rPr dirty="0"/>
              <a:t>//</a:t>
            </a:r>
            <a:r>
              <a:rPr spc="-10" dirty="0"/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PODSTAWOWY</a:t>
            </a:r>
            <a:r>
              <a:rPr sz="1100" spc="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0" dirty="0"/>
              <a:t> Zastosowania</a:t>
            </a:r>
            <a:r>
              <a:rPr spc="-5" dirty="0"/>
              <a:t> </a:t>
            </a:r>
            <a:r>
              <a:rPr spc="-10" dirty="0"/>
              <a:t>wodoru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9998" y="719683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fcf925-a278-484c-85dc-601752828f0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AEB979E6F1DD54B9C6C0E21FD0E00CF" ma:contentTypeVersion="18" ma:contentTypeDescription="Utwórz nowy dokument." ma:contentTypeScope="" ma:versionID="58908b5a555816f9e976524cb7a188f3">
  <xsd:schema xmlns:xsd="http://www.w3.org/2001/XMLSchema" xmlns:xs="http://www.w3.org/2001/XMLSchema" xmlns:p="http://schemas.microsoft.com/office/2006/metadata/properties" xmlns:ns3="86fcf925-a278-484c-85dc-601752828f0b" xmlns:ns4="b0dee6ac-343d-4954-adde-80270305d08a" targetNamespace="http://schemas.microsoft.com/office/2006/metadata/properties" ma:root="true" ma:fieldsID="fb6ee4ca8904af273b5b67c82ab2081f" ns3:_="" ns4:_="">
    <xsd:import namespace="86fcf925-a278-484c-85dc-601752828f0b"/>
    <xsd:import namespace="b0dee6ac-343d-4954-adde-80270305d0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fcf925-a278-484c-85dc-601752828f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dee6ac-343d-4954-adde-80270305d08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FF9B4-D769-4927-9D74-D2784E3BFD2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6fcf925-a278-484c-85dc-601752828f0b"/>
    <ds:schemaRef ds:uri="b0dee6ac-343d-4954-adde-80270305d08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24035EF-75B2-4154-BFD3-2CEC127C3C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B6D175-C1B4-4F6E-B2F4-5DE507BB75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fcf925-a278-484c-85dc-601752828f0b"/>
    <ds:schemaRef ds:uri="b0dee6ac-343d-4954-adde-80270305d0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2727</Words>
  <Application>Microsoft Office PowerPoint</Application>
  <PresentationFormat>Niestandardowy</PresentationFormat>
  <Paragraphs>282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Times New Roman</vt:lpstr>
      <vt:lpstr>TT Supermolot Bold</vt:lpstr>
      <vt:lpstr>TT Supermolot Italic</vt:lpstr>
      <vt:lpstr>TT Supermolot Light</vt:lpstr>
      <vt:lpstr>TT Supermolot Regular</vt:lpstr>
      <vt:lpstr>Office Theme</vt:lpstr>
      <vt:lpstr>Scenariusz zajęć lekcyjnych nr 9</vt:lpstr>
      <vt:lpstr>INFORMACJE DLA NAUCZYCIELA</vt:lpstr>
      <vt:lpstr>Prezentacja programu PowerPoint</vt:lpstr>
      <vt:lpstr>UCZEŃ Zadania dla uczestników zajęć lekcyjnych</vt:lpstr>
      <vt:lpstr>Scenariusz nr 9 // POZIOM PODSTAWOWY // Zastosowania wodoru</vt:lpstr>
      <vt:lpstr>NAUCZYCIEL Materiały z informacjami dla nauczyciela o wodorze. Slajdy można zaprezentować uczniom w trakcie zajęć.</vt:lpstr>
      <vt:lpstr>Scenariusz nr 9 // POZIOM PODSTAWOWY // Zastosowania wodoru</vt:lpstr>
      <vt:lpstr>Prezentacja programu PowerPoint</vt:lpstr>
      <vt:lpstr>Scenariusz nr 9 // POZIOM PODSTAWOWY // Zastosowania wodoru</vt:lpstr>
      <vt:lpstr>Scenariusz nr 9 // POZIOM PODSTAWOWY // Zastosowania wodoru</vt:lpstr>
      <vt:lpstr>Scenariusz nr 9 // POZIOM PODSTAWOWY // Zastosowania wodoru</vt:lpstr>
      <vt:lpstr>Scenariusz nr 9 // POZIOM PODSTAWOWY // Zastosowania wodoru</vt:lpstr>
      <vt:lpstr>Scenariusz nr 9 // POZIOM PODSTAWOWY // Zastosowania wodoru</vt:lpstr>
      <vt:lpstr>Prezentacja programu PowerPoint</vt:lpstr>
      <vt:lpstr>Scenariusz nr 9 // POZIOM PODSTAWOWY // Zastosowania wodoru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Scenariusz zajęć lekcyjnych nr 9</dc:title>
  <dc:creator>Małgorzata Ozimska | Łukasiewicz – ITECH</dc:creator>
  <cp:lastModifiedBy>Małgorzata Ozimska | Łukasiewicz – ITECH</cp:lastModifiedBy>
  <cp:revision>1</cp:revision>
  <dcterms:created xsi:type="dcterms:W3CDTF">2024-08-12T10:58:02Z</dcterms:created>
  <dcterms:modified xsi:type="dcterms:W3CDTF">2024-09-25T12:39:49Z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2024-08-05T00:00:00Z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2024-08-12T00:00:00Z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0x0101005AEB979E6F1DD54B9C6C0E21FD0E00CF</vt:lpwstr>
  </property>
</Properties>
</file>