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97" d="100"/>
          <a:sy n="97" d="100"/>
        </p:scale>
        <p:origin x="147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300" y="817209"/>
            <a:ext cx="8336280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330850"/>
            <a:ext cx="4091993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725" y="2373156"/>
            <a:ext cx="10051415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youtube.com/watch?v=OA8dNFiVaF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wikidata.org/wiki/Q24327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ogenicsociety.org/index.php?option=com_dailyplanetblog&amp;view=entry&amp;year=2022&amp;month=12&amp;-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youtube.com/watch?v=7clAJJNsdm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safe.org/" TargetMode="External"/><Relationship Id="rId2" Type="http://schemas.openxmlformats.org/officeDocument/2006/relationships/hyperlink" Target="http://www.doosanmobility.com/en/products/hydrogen-t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2-mobile.fr/uploads/doc_2023111419200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5"/>
            <a:ext cx="10692130" cy="7559040"/>
          </a:xfrm>
          <a:custGeom>
            <a:avLst/>
            <a:gdLst/>
            <a:ahLst/>
            <a:cxnLst/>
            <a:rect l="l" t="t" r="r" b="b"/>
            <a:pathLst>
              <a:path w="10692130" h="7559040">
                <a:moveTo>
                  <a:pt x="10692003" y="0"/>
                </a:moveTo>
                <a:lnTo>
                  <a:pt x="0" y="0"/>
                </a:lnTo>
                <a:lnTo>
                  <a:pt x="0" y="7559040"/>
                </a:lnTo>
                <a:lnTo>
                  <a:pt x="10692003" y="755904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000" y="1121054"/>
            <a:ext cx="9108000" cy="64389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7240" y="3152144"/>
            <a:ext cx="5494020" cy="14541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000" spc="-4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EDUKACYJNY:</a:t>
            </a:r>
            <a:r>
              <a:rPr sz="1000" spc="7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podstawowy</a:t>
            </a:r>
            <a:endParaRPr sz="16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GRUPA</a:t>
            </a:r>
            <a:r>
              <a:rPr sz="1000" spc="-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r>
              <a:rPr sz="1000" spc="13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6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 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600">
              <a:latin typeface="TT Supermolot Regular"/>
              <a:cs typeface="TT Supermolot Regular"/>
            </a:endParaRPr>
          </a:p>
          <a:p>
            <a:pPr marL="12700" marR="1442720">
              <a:lnSpc>
                <a:spcPct val="117200"/>
              </a:lnSpc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CZAS</a:t>
            </a:r>
            <a:r>
              <a:rPr sz="10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r>
              <a:rPr sz="1000" spc="1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(jednostka</a:t>
            </a:r>
            <a:r>
              <a:rPr sz="16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lekcyjna) </a:t>
            </a: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r>
              <a:rPr sz="1000" spc="114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</a:t>
            </a:r>
            <a:r>
              <a:rPr sz="16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</a:t>
            </a:r>
            <a:r>
              <a:rPr sz="16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tematyką energetyki i </a:t>
            </a:r>
            <a:r>
              <a:rPr sz="16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</a:rPr>
              <a:t>Scenariusz</a:t>
            </a:r>
            <a:r>
              <a:rPr sz="1900" spc="-60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zajęć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lekcyjnych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nr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spc="-50" dirty="0">
                <a:solidFill>
                  <a:srgbClr val="FFFFFF"/>
                </a:solidFill>
              </a:rPr>
              <a:t>8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266299" y="876911"/>
            <a:ext cx="7299959" cy="148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TEMAT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LEKCJI:</a:t>
            </a:r>
            <a:endParaRPr sz="1000" dirty="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8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Bezpieczeństwo</a:t>
            </a:r>
            <a:endParaRPr sz="8000" dirty="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003" y="752505"/>
            <a:ext cx="7146290" cy="0"/>
          </a:xfrm>
          <a:custGeom>
            <a:avLst/>
            <a:gdLst/>
            <a:ahLst/>
            <a:cxnLst/>
            <a:rect l="l" t="t" r="r" b="b"/>
            <a:pathLst>
              <a:path w="7146290">
                <a:moveTo>
                  <a:pt x="71459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9995" y="2939730"/>
            <a:ext cx="7146290" cy="4239895"/>
            <a:chOff x="359995" y="2939730"/>
            <a:chExt cx="7146290" cy="4239895"/>
          </a:xfrm>
        </p:grpSpPr>
        <p:sp>
          <p:nvSpPr>
            <p:cNvPr id="9" name="object 9"/>
            <p:cNvSpPr/>
            <p:nvPr/>
          </p:nvSpPr>
          <p:spPr>
            <a:xfrm>
              <a:off x="360003" y="2946080"/>
              <a:ext cx="7146290" cy="0"/>
            </a:xfrm>
            <a:custGeom>
              <a:avLst/>
              <a:gdLst/>
              <a:ahLst/>
              <a:cxnLst/>
              <a:rect l="l" t="t" r="r" b="b"/>
              <a:pathLst>
                <a:path w="7146290">
                  <a:moveTo>
                    <a:pt x="7145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995" y="4887918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5" y="6068002"/>
              <a:ext cx="427012" cy="10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683" y="6211112"/>
              <a:ext cx="371071" cy="1017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833" y="6211112"/>
              <a:ext cx="422071" cy="1344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681" y="6121812"/>
              <a:ext cx="161062" cy="1513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4435" y="6027966"/>
              <a:ext cx="330835" cy="356235"/>
            </a:xfrm>
            <a:custGeom>
              <a:avLst/>
              <a:gdLst/>
              <a:ahLst/>
              <a:cxnLst/>
              <a:rect l="l" t="t" r="r" b="b"/>
              <a:pathLst>
                <a:path w="330834" h="356235">
                  <a:moveTo>
                    <a:pt x="273646" y="58928"/>
                  </a:moveTo>
                  <a:lnTo>
                    <a:pt x="262445" y="23228"/>
                  </a:lnTo>
                  <a:lnTo>
                    <a:pt x="262445" y="56654"/>
                  </a:lnTo>
                  <a:lnTo>
                    <a:pt x="216293" y="71475"/>
                  </a:lnTo>
                  <a:lnTo>
                    <a:pt x="213347" y="62141"/>
                  </a:lnTo>
                  <a:lnTo>
                    <a:pt x="243713" y="52260"/>
                  </a:lnTo>
                  <a:lnTo>
                    <a:pt x="225577" y="42418"/>
                  </a:lnTo>
                  <a:lnTo>
                    <a:pt x="217919" y="39573"/>
                  </a:lnTo>
                  <a:lnTo>
                    <a:pt x="206349" y="35280"/>
                  </a:lnTo>
                  <a:lnTo>
                    <a:pt x="186309" y="30937"/>
                  </a:lnTo>
                  <a:lnTo>
                    <a:pt x="165773" y="29489"/>
                  </a:lnTo>
                  <a:lnTo>
                    <a:pt x="125996" y="35039"/>
                  </a:lnTo>
                  <a:lnTo>
                    <a:pt x="89839" y="50901"/>
                  </a:lnTo>
                  <a:lnTo>
                    <a:pt x="59220" y="75933"/>
                  </a:lnTo>
                  <a:lnTo>
                    <a:pt x="36042" y="108953"/>
                  </a:lnTo>
                  <a:lnTo>
                    <a:pt x="22656" y="147078"/>
                  </a:lnTo>
                  <a:lnTo>
                    <a:pt x="20104" y="186016"/>
                  </a:lnTo>
                  <a:lnTo>
                    <a:pt x="20053" y="186715"/>
                  </a:lnTo>
                  <a:lnTo>
                    <a:pt x="28067" y="225602"/>
                  </a:lnTo>
                  <a:lnTo>
                    <a:pt x="46545" y="261505"/>
                  </a:lnTo>
                  <a:lnTo>
                    <a:pt x="38646" y="267182"/>
                  </a:lnTo>
                  <a:lnTo>
                    <a:pt x="26263" y="246418"/>
                  </a:lnTo>
                  <a:lnTo>
                    <a:pt x="17272" y="224116"/>
                  </a:lnTo>
                  <a:lnTo>
                    <a:pt x="11811" y="200685"/>
                  </a:lnTo>
                  <a:lnTo>
                    <a:pt x="10007" y="176542"/>
                  </a:lnTo>
                  <a:lnTo>
                    <a:pt x="15544" y="134950"/>
                  </a:lnTo>
                  <a:lnTo>
                    <a:pt x="31496" y="96951"/>
                  </a:lnTo>
                  <a:lnTo>
                    <a:pt x="56642" y="64579"/>
                  </a:lnTo>
                  <a:lnTo>
                    <a:pt x="90144" y="39370"/>
                  </a:lnTo>
                  <a:lnTo>
                    <a:pt x="128955" y="24104"/>
                  </a:lnTo>
                  <a:lnTo>
                    <a:pt x="169684" y="19735"/>
                  </a:lnTo>
                  <a:lnTo>
                    <a:pt x="210134" y="26212"/>
                  </a:lnTo>
                  <a:lnTo>
                    <a:pt x="248119" y="43472"/>
                  </a:lnTo>
                  <a:lnTo>
                    <a:pt x="241757" y="23228"/>
                  </a:lnTo>
                  <a:lnTo>
                    <a:pt x="238556" y="13055"/>
                  </a:lnTo>
                  <a:lnTo>
                    <a:pt x="247827" y="10083"/>
                  </a:lnTo>
                  <a:lnTo>
                    <a:pt x="262445" y="56654"/>
                  </a:lnTo>
                  <a:lnTo>
                    <a:pt x="262445" y="23228"/>
                  </a:lnTo>
                  <a:lnTo>
                    <a:pt x="258597" y="10947"/>
                  </a:lnTo>
                  <a:lnTo>
                    <a:pt x="258546" y="10782"/>
                  </a:lnTo>
                  <a:lnTo>
                    <a:pt x="258445" y="10464"/>
                  </a:lnTo>
                  <a:lnTo>
                    <a:pt x="249428" y="0"/>
                  </a:lnTo>
                  <a:lnTo>
                    <a:pt x="246811" y="0"/>
                  </a:lnTo>
                  <a:lnTo>
                    <a:pt x="245795" y="165"/>
                  </a:lnTo>
                  <a:lnTo>
                    <a:pt x="230263" y="5130"/>
                  </a:lnTo>
                  <a:lnTo>
                    <a:pt x="227507" y="10464"/>
                  </a:lnTo>
                  <a:lnTo>
                    <a:pt x="227406" y="10947"/>
                  </a:lnTo>
                  <a:lnTo>
                    <a:pt x="231254" y="23228"/>
                  </a:lnTo>
                  <a:lnTo>
                    <a:pt x="221932" y="19735"/>
                  </a:lnTo>
                  <a:lnTo>
                    <a:pt x="215493" y="17310"/>
                  </a:lnTo>
                  <a:lnTo>
                    <a:pt x="199224" y="13055"/>
                  </a:lnTo>
                  <a:lnTo>
                    <a:pt x="182575" y="10464"/>
                  </a:lnTo>
                  <a:lnTo>
                    <a:pt x="165671" y="9601"/>
                  </a:lnTo>
                  <a:lnTo>
                    <a:pt x="144716" y="10947"/>
                  </a:lnTo>
                  <a:lnTo>
                    <a:pt x="104254" y="21501"/>
                  </a:lnTo>
                  <a:lnTo>
                    <a:pt x="49745" y="57251"/>
                  </a:lnTo>
                  <a:lnTo>
                    <a:pt x="22885" y="91846"/>
                  </a:lnTo>
                  <a:lnTo>
                    <a:pt x="5905" y="132283"/>
                  </a:lnTo>
                  <a:lnTo>
                    <a:pt x="0" y="176542"/>
                  </a:lnTo>
                  <a:lnTo>
                    <a:pt x="1790" y="200685"/>
                  </a:lnTo>
                  <a:lnTo>
                    <a:pt x="1905" y="202298"/>
                  </a:lnTo>
                  <a:lnTo>
                    <a:pt x="17259" y="250888"/>
                  </a:lnTo>
                  <a:lnTo>
                    <a:pt x="37833" y="277253"/>
                  </a:lnTo>
                  <a:lnTo>
                    <a:pt x="40716" y="277253"/>
                  </a:lnTo>
                  <a:lnTo>
                    <a:pt x="42506" y="276682"/>
                  </a:lnTo>
                  <a:lnTo>
                    <a:pt x="42633" y="276682"/>
                  </a:lnTo>
                  <a:lnTo>
                    <a:pt x="55854" y="267182"/>
                  </a:lnTo>
                  <a:lnTo>
                    <a:pt x="56845" y="266471"/>
                  </a:lnTo>
                  <a:lnTo>
                    <a:pt x="57899" y="260210"/>
                  </a:lnTo>
                  <a:lnTo>
                    <a:pt x="54711" y="255676"/>
                  </a:lnTo>
                  <a:lnTo>
                    <a:pt x="37426" y="222186"/>
                  </a:lnTo>
                  <a:lnTo>
                    <a:pt x="29946" y="186016"/>
                  </a:lnTo>
                  <a:lnTo>
                    <a:pt x="32410" y="149148"/>
                  </a:lnTo>
                  <a:lnTo>
                    <a:pt x="66522" y="82765"/>
                  </a:lnTo>
                  <a:lnTo>
                    <a:pt x="128714" y="44716"/>
                  </a:lnTo>
                  <a:lnTo>
                    <a:pt x="165963" y="39573"/>
                  </a:lnTo>
                  <a:lnTo>
                    <a:pt x="179349" y="40246"/>
                  </a:lnTo>
                  <a:lnTo>
                    <a:pt x="192544" y="42227"/>
                  </a:lnTo>
                  <a:lnTo>
                    <a:pt x="205435" y="45504"/>
                  </a:lnTo>
                  <a:lnTo>
                    <a:pt x="217957" y="50050"/>
                  </a:lnTo>
                  <a:lnTo>
                    <a:pt x="205028" y="54267"/>
                  </a:lnTo>
                  <a:lnTo>
                    <a:pt x="202145" y="59905"/>
                  </a:lnTo>
                  <a:lnTo>
                    <a:pt x="207556" y="77076"/>
                  </a:lnTo>
                  <a:lnTo>
                    <a:pt x="209334" y="79197"/>
                  </a:lnTo>
                  <a:lnTo>
                    <a:pt x="213131" y="81178"/>
                  </a:lnTo>
                  <a:lnTo>
                    <a:pt x="214706" y="81559"/>
                  </a:lnTo>
                  <a:lnTo>
                    <a:pt x="217309" y="81559"/>
                  </a:lnTo>
                  <a:lnTo>
                    <a:pt x="218338" y="81394"/>
                  </a:lnTo>
                  <a:lnTo>
                    <a:pt x="249237" y="71475"/>
                  </a:lnTo>
                  <a:lnTo>
                    <a:pt x="270738" y="64579"/>
                  </a:lnTo>
                  <a:lnTo>
                    <a:pt x="273646" y="58928"/>
                  </a:lnTo>
                  <a:close/>
                </a:path>
                <a:path w="330834" h="356235">
                  <a:moveTo>
                    <a:pt x="330809" y="165100"/>
                  </a:moveTo>
                  <a:lnTo>
                    <a:pt x="322021" y="121272"/>
                  </a:lnTo>
                  <a:lnTo>
                    <a:pt x="321043" y="119354"/>
                  </a:lnTo>
                  <a:lnTo>
                    <a:pt x="321043" y="165544"/>
                  </a:lnTo>
                  <a:lnTo>
                    <a:pt x="318401" y="207225"/>
                  </a:lnTo>
                  <a:lnTo>
                    <a:pt x="304787" y="247015"/>
                  </a:lnTo>
                  <a:lnTo>
                    <a:pt x="280377" y="282575"/>
                  </a:lnTo>
                  <a:lnTo>
                    <a:pt x="275424" y="286689"/>
                  </a:lnTo>
                  <a:lnTo>
                    <a:pt x="275272" y="286689"/>
                  </a:lnTo>
                  <a:lnTo>
                    <a:pt x="275272" y="286816"/>
                  </a:lnTo>
                  <a:lnTo>
                    <a:pt x="247269" y="310095"/>
                  </a:lnTo>
                  <a:lnTo>
                    <a:pt x="209042" y="327126"/>
                  </a:lnTo>
                  <a:lnTo>
                    <a:pt x="168021" y="333324"/>
                  </a:lnTo>
                  <a:lnTo>
                    <a:pt x="145681" y="330631"/>
                  </a:lnTo>
                  <a:lnTo>
                    <a:pt x="126517" y="328320"/>
                  </a:lnTo>
                  <a:lnTo>
                    <a:pt x="87122" y="311899"/>
                  </a:lnTo>
                  <a:lnTo>
                    <a:pt x="86880" y="311899"/>
                  </a:lnTo>
                  <a:lnTo>
                    <a:pt x="94996" y="343496"/>
                  </a:lnTo>
                  <a:lnTo>
                    <a:pt x="85585" y="345973"/>
                  </a:lnTo>
                  <a:lnTo>
                    <a:pt x="73621" y="298919"/>
                  </a:lnTo>
                  <a:lnTo>
                    <a:pt x="73558" y="298653"/>
                  </a:lnTo>
                  <a:lnTo>
                    <a:pt x="120357" y="286689"/>
                  </a:lnTo>
                  <a:lnTo>
                    <a:pt x="122720" y="295770"/>
                  </a:lnTo>
                  <a:lnTo>
                    <a:pt x="122821" y="296164"/>
                  </a:lnTo>
                  <a:lnTo>
                    <a:pt x="122656" y="296164"/>
                  </a:lnTo>
                  <a:lnTo>
                    <a:pt x="92697" y="303987"/>
                  </a:lnTo>
                  <a:lnTo>
                    <a:pt x="139560" y="321373"/>
                  </a:lnTo>
                  <a:lnTo>
                    <a:pt x="188175" y="322033"/>
                  </a:lnTo>
                  <a:lnTo>
                    <a:pt x="213118" y="313702"/>
                  </a:lnTo>
                  <a:lnTo>
                    <a:pt x="234327" y="306616"/>
                  </a:lnTo>
                  <a:lnTo>
                    <a:pt x="259664" y="286816"/>
                  </a:lnTo>
                  <a:lnTo>
                    <a:pt x="275272" y="286816"/>
                  </a:lnTo>
                  <a:lnTo>
                    <a:pt x="275272" y="286689"/>
                  </a:lnTo>
                  <a:lnTo>
                    <a:pt x="259829" y="286689"/>
                  </a:lnTo>
                  <a:lnTo>
                    <a:pt x="273786" y="275780"/>
                  </a:lnTo>
                  <a:lnTo>
                    <a:pt x="300647" y="233375"/>
                  </a:lnTo>
                  <a:lnTo>
                    <a:pt x="311645" y="185674"/>
                  </a:lnTo>
                  <a:lnTo>
                    <a:pt x="306514" y="136982"/>
                  </a:lnTo>
                  <a:lnTo>
                    <a:pt x="285000" y="91579"/>
                  </a:lnTo>
                  <a:lnTo>
                    <a:pt x="292862" y="85928"/>
                  </a:lnTo>
                  <a:lnTo>
                    <a:pt x="312585" y="124320"/>
                  </a:lnTo>
                  <a:lnTo>
                    <a:pt x="320954" y="165100"/>
                  </a:lnTo>
                  <a:lnTo>
                    <a:pt x="321043" y="165544"/>
                  </a:lnTo>
                  <a:lnTo>
                    <a:pt x="321043" y="119354"/>
                  </a:lnTo>
                  <a:lnTo>
                    <a:pt x="304088" y="85928"/>
                  </a:lnTo>
                  <a:lnTo>
                    <a:pt x="301383" y="80594"/>
                  </a:lnTo>
                  <a:lnTo>
                    <a:pt x="299580" y="77673"/>
                  </a:lnTo>
                  <a:lnTo>
                    <a:pt x="296379" y="75819"/>
                  </a:lnTo>
                  <a:lnTo>
                    <a:pt x="290474" y="75819"/>
                  </a:lnTo>
                  <a:lnTo>
                    <a:pt x="288226" y="76669"/>
                  </a:lnTo>
                  <a:lnTo>
                    <a:pt x="286461" y="78143"/>
                  </a:lnTo>
                  <a:lnTo>
                    <a:pt x="274713" y="86601"/>
                  </a:lnTo>
                  <a:lnTo>
                    <a:pt x="273659" y="92875"/>
                  </a:lnTo>
                  <a:lnTo>
                    <a:pt x="276847" y="97409"/>
                  </a:lnTo>
                  <a:lnTo>
                    <a:pt x="296722" y="139585"/>
                  </a:lnTo>
                  <a:lnTo>
                    <a:pt x="301434" y="185051"/>
                  </a:lnTo>
                  <a:lnTo>
                    <a:pt x="291236" y="229590"/>
                  </a:lnTo>
                  <a:lnTo>
                    <a:pt x="266395" y="268998"/>
                  </a:lnTo>
                  <a:lnTo>
                    <a:pt x="246621" y="286689"/>
                  </a:lnTo>
                  <a:lnTo>
                    <a:pt x="246468" y="286689"/>
                  </a:lnTo>
                  <a:lnTo>
                    <a:pt x="246468" y="286816"/>
                  </a:lnTo>
                  <a:lnTo>
                    <a:pt x="245198" y="287959"/>
                  </a:lnTo>
                  <a:lnTo>
                    <a:pt x="220776" y="302006"/>
                  </a:lnTo>
                  <a:lnTo>
                    <a:pt x="194017" y="310718"/>
                  </a:lnTo>
                  <a:lnTo>
                    <a:pt x="165798" y="313702"/>
                  </a:lnTo>
                  <a:lnTo>
                    <a:pt x="154800" y="313245"/>
                  </a:lnTo>
                  <a:lnTo>
                    <a:pt x="143903" y="311899"/>
                  </a:lnTo>
                  <a:lnTo>
                    <a:pt x="133146" y="309676"/>
                  </a:lnTo>
                  <a:lnTo>
                    <a:pt x="122707" y="306616"/>
                  </a:lnTo>
                  <a:lnTo>
                    <a:pt x="122516" y="306616"/>
                  </a:lnTo>
                  <a:lnTo>
                    <a:pt x="127889" y="305219"/>
                  </a:lnTo>
                  <a:lnTo>
                    <a:pt x="130086" y="303542"/>
                  </a:lnTo>
                  <a:lnTo>
                    <a:pt x="132778" y="298919"/>
                  </a:lnTo>
                  <a:lnTo>
                    <a:pt x="133096" y="296570"/>
                  </a:lnTo>
                  <a:lnTo>
                    <a:pt x="133057" y="295770"/>
                  </a:lnTo>
                  <a:lnTo>
                    <a:pt x="130721" y="286816"/>
                  </a:lnTo>
                  <a:lnTo>
                    <a:pt x="246468" y="286816"/>
                  </a:lnTo>
                  <a:lnTo>
                    <a:pt x="246468" y="286689"/>
                  </a:lnTo>
                  <a:lnTo>
                    <a:pt x="130695" y="286689"/>
                  </a:lnTo>
                  <a:lnTo>
                    <a:pt x="128854" y="279615"/>
                  </a:lnTo>
                  <a:lnTo>
                    <a:pt x="124942" y="276720"/>
                  </a:lnTo>
                  <a:lnTo>
                    <a:pt x="118732" y="276720"/>
                  </a:lnTo>
                  <a:lnTo>
                    <a:pt x="78930" y="286816"/>
                  </a:lnTo>
                  <a:lnTo>
                    <a:pt x="65709" y="290309"/>
                  </a:lnTo>
                  <a:lnTo>
                    <a:pt x="62509" y="295770"/>
                  </a:lnTo>
                  <a:lnTo>
                    <a:pt x="76542" y="351066"/>
                  </a:lnTo>
                  <a:lnTo>
                    <a:pt x="78206" y="353288"/>
                  </a:lnTo>
                  <a:lnTo>
                    <a:pt x="82054" y="355574"/>
                  </a:lnTo>
                  <a:lnTo>
                    <a:pt x="83807" y="356044"/>
                  </a:lnTo>
                  <a:lnTo>
                    <a:pt x="86855" y="356044"/>
                  </a:lnTo>
                  <a:lnTo>
                    <a:pt x="102857" y="351840"/>
                  </a:lnTo>
                  <a:lnTo>
                    <a:pt x="106070" y="346354"/>
                  </a:lnTo>
                  <a:lnTo>
                    <a:pt x="105968" y="345973"/>
                  </a:lnTo>
                  <a:lnTo>
                    <a:pt x="102031" y="330631"/>
                  </a:lnTo>
                  <a:lnTo>
                    <a:pt x="117360" y="336181"/>
                  </a:lnTo>
                  <a:lnTo>
                    <a:pt x="133146" y="340182"/>
                  </a:lnTo>
                  <a:lnTo>
                    <a:pt x="149250" y="342607"/>
                  </a:lnTo>
                  <a:lnTo>
                    <a:pt x="165569" y="343433"/>
                  </a:lnTo>
                  <a:lnTo>
                    <a:pt x="199809" y="339813"/>
                  </a:lnTo>
                  <a:lnTo>
                    <a:pt x="219824" y="333324"/>
                  </a:lnTo>
                  <a:lnTo>
                    <a:pt x="232295" y="329285"/>
                  </a:lnTo>
                  <a:lnTo>
                    <a:pt x="287743" y="289394"/>
                  </a:lnTo>
                  <a:lnTo>
                    <a:pt x="313512" y="251764"/>
                  </a:lnTo>
                  <a:lnTo>
                    <a:pt x="327914" y="209473"/>
                  </a:lnTo>
                  <a:lnTo>
                    <a:pt x="330784" y="165544"/>
                  </a:lnTo>
                  <a:lnTo>
                    <a:pt x="330809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695" y="5901080"/>
              <a:ext cx="774801" cy="5287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6850" y="6826480"/>
              <a:ext cx="192468" cy="1694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4362" y="6826486"/>
              <a:ext cx="149999" cy="1694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22053" y="6823402"/>
              <a:ext cx="33020" cy="172720"/>
            </a:xfrm>
            <a:custGeom>
              <a:avLst/>
              <a:gdLst/>
              <a:ahLst/>
              <a:cxnLst/>
              <a:rect l="l" t="t" r="r" b="b"/>
              <a:pathLst>
                <a:path w="33020" h="172720">
                  <a:moveTo>
                    <a:pt x="18491" y="0"/>
                  </a:moveTo>
                  <a:lnTo>
                    <a:pt x="14020" y="0"/>
                  </a:lnTo>
                  <a:lnTo>
                    <a:pt x="11937" y="393"/>
                  </a:lnTo>
                  <a:lnTo>
                    <a:pt x="0" y="13093"/>
                  </a:lnTo>
                  <a:lnTo>
                    <a:pt x="0" y="17195"/>
                  </a:lnTo>
                  <a:lnTo>
                    <a:pt x="14020" y="30048"/>
                  </a:lnTo>
                  <a:lnTo>
                    <a:pt x="18491" y="30048"/>
                  </a:lnTo>
                  <a:lnTo>
                    <a:pt x="32791" y="17195"/>
                  </a:lnTo>
                  <a:lnTo>
                    <a:pt x="32791" y="13093"/>
                  </a:lnTo>
                  <a:lnTo>
                    <a:pt x="18491" y="0"/>
                  </a:lnTo>
                  <a:close/>
                </a:path>
                <a:path w="33020" h="172720">
                  <a:moveTo>
                    <a:pt x="27622" y="52755"/>
                  </a:moveTo>
                  <a:lnTo>
                    <a:pt x="4648" y="52755"/>
                  </a:lnTo>
                  <a:lnTo>
                    <a:pt x="4648" y="172554"/>
                  </a:lnTo>
                  <a:lnTo>
                    <a:pt x="27622" y="172554"/>
                  </a:lnTo>
                  <a:lnTo>
                    <a:pt x="27622" y="5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553" y="6824589"/>
              <a:ext cx="119926" cy="1732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08184" y="6826480"/>
              <a:ext cx="259715" cy="169545"/>
            </a:xfrm>
            <a:custGeom>
              <a:avLst/>
              <a:gdLst/>
              <a:ahLst/>
              <a:cxnLst/>
              <a:rect l="l" t="t" r="r" b="b"/>
              <a:pathLst>
                <a:path w="259714" h="169545">
                  <a:moveTo>
                    <a:pt x="259321" y="0"/>
                  </a:moveTo>
                  <a:lnTo>
                    <a:pt x="237680" y="0"/>
                  </a:lnTo>
                  <a:lnTo>
                    <a:pt x="235851" y="546"/>
                  </a:lnTo>
                  <a:lnTo>
                    <a:pt x="232841" y="2755"/>
                  </a:lnTo>
                  <a:lnTo>
                    <a:pt x="231863" y="4025"/>
                  </a:lnTo>
                  <a:lnTo>
                    <a:pt x="192417" y="125285"/>
                  </a:lnTo>
                  <a:lnTo>
                    <a:pt x="190004" y="137312"/>
                  </a:lnTo>
                  <a:lnTo>
                    <a:pt x="188798" y="132029"/>
                  </a:lnTo>
                  <a:lnTo>
                    <a:pt x="142024" y="3860"/>
                  </a:lnTo>
                  <a:lnTo>
                    <a:pt x="136347" y="0"/>
                  </a:lnTo>
                  <a:lnTo>
                    <a:pt x="124726" y="0"/>
                  </a:lnTo>
                  <a:lnTo>
                    <a:pt x="73393" y="127546"/>
                  </a:lnTo>
                  <a:lnTo>
                    <a:pt x="70993" y="137782"/>
                  </a:lnTo>
                  <a:lnTo>
                    <a:pt x="68821" y="127647"/>
                  </a:lnTo>
                  <a:lnTo>
                    <a:pt x="28790" y="3860"/>
                  </a:lnTo>
                  <a:lnTo>
                    <a:pt x="27800" y="2565"/>
                  </a:lnTo>
                  <a:lnTo>
                    <a:pt x="24866" y="507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57696" y="169481"/>
                  </a:lnTo>
                  <a:lnTo>
                    <a:pt x="80162" y="169481"/>
                  </a:lnTo>
                  <a:lnTo>
                    <a:pt x="127279" y="40208"/>
                  </a:lnTo>
                  <a:lnTo>
                    <a:pt x="129730" y="31699"/>
                  </a:lnTo>
                  <a:lnTo>
                    <a:pt x="131368" y="37769"/>
                  </a:lnTo>
                  <a:lnTo>
                    <a:pt x="179171" y="169481"/>
                  </a:lnTo>
                  <a:lnTo>
                    <a:pt x="201625" y="169481"/>
                  </a:lnTo>
                  <a:lnTo>
                    <a:pt x="25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5650" y="7132904"/>
              <a:ext cx="874394" cy="46990"/>
            </a:xfrm>
            <a:custGeom>
              <a:avLst/>
              <a:gdLst/>
              <a:ahLst/>
              <a:cxnLst/>
              <a:rect l="l" t="t" r="r" b="b"/>
              <a:pathLst>
                <a:path w="874395" h="46990">
                  <a:moveTo>
                    <a:pt x="874026" y="0"/>
                  </a:moveTo>
                  <a:lnTo>
                    <a:pt x="0" y="0"/>
                  </a:lnTo>
                  <a:lnTo>
                    <a:pt x="0" y="46545"/>
                  </a:lnTo>
                  <a:lnTo>
                    <a:pt x="874026" y="46545"/>
                  </a:lnTo>
                  <a:lnTo>
                    <a:pt x="874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994" y="5805462"/>
              <a:ext cx="3409950" cy="1374140"/>
            </a:xfrm>
            <a:custGeom>
              <a:avLst/>
              <a:gdLst/>
              <a:ahLst/>
              <a:cxnLst/>
              <a:rect l="l" t="t" r="r" b="b"/>
              <a:pathLst>
                <a:path w="3409950" h="1374140">
                  <a:moveTo>
                    <a:pt x="11772" y="665403"/>
                  </a:moveTo>
                  <a:lnTo>
                    <a:pt x="6261" y="665403"/>
                  </a:lnTo>
                  <a:lnTo>
                    <a:pt x="6261" y="720001"/>
                  </a:lnTo>
                  <a:lnTo>
                    <a:pt x="11772" y="720001"/>
                  </a:lnTo>
                  <a:lnTo>
                    <a:pt x="11772" y="665403"/>
                  </a:lnTo>
                  <a:close/>
                </a:path>
                <a:path w="3409950" h="1374140">
                  <a:moveTo>
                    <a:pt x="40970" y="613105"/>
                  </a:moveTo>
                  <a:lnTo>
                    <a:pt x="15646" y="613105"/>
                  </a:lnTo>
                  <a:lnTo>
                    <a:pt x="15646" y="595718"/>
                  </a:lnTo>
                  <a:lnTo>
                    <a:pt x="25692" y="591362"/>
                  </a:lnTo>
                  <a:lnTo>
                    <a:pt x="25692" y="582676"/>
                  </a:lnTo>
                  <a:lnTo>
                    <a:pt x="15646" y="587019"/>
                  </a:lnTo>
                  <a:lnTo>
                    <a:pt x="15646" y="566458"/>
                  </a:lnTo>
                  <a:lnTo>
                    <a:pt x="5956" y="566458"/>
                  </a:lnTo>
                  <a:lnTo>
                    <a:pt x="5956" y="591362"/>
                  </a:lnTo>
                  <a:lnTo>
                    <a:pt x="0" y="593737"/>
                  </a:lnTo>
                  <a:lnTo>
                    <a:pt x="0" y="602437"/>
                  </a:lnTo>
                  <a:lnTo>
                    <a:pt x="5956" y="600062"/>
                  </a:lnTo>
                  <a:lnTo>
                    <a:pt x="5956" y="621804"/>
                  </a:lnTo>
                  <a:lnTo>
                    <a:pt x="40970" y="621804"/>
                  </a:lnTo>
                  <a:lnTo>
                    <a:pt x="40970" y="613105"/>
                  </a:lnTo>
                  <a:close/>
                </a:path>
                <a:path w="3409950" h="1374140">
                  <a:moveTo>
                    <a:pt x="46939" y="21805"/>
                  </a:moveTo>
                  <a:lnTo>
                    <a:pt x="45326" y="13322"/>
                  </a:lnTo>
                  <a:lnTo>
                    <a:pt x="40932" y="6388"/>
                  </a:lnTo>
                  <a:lnTo>
                    <a:pt x="34404" y="1714"/>
                  </a:lnTo>
                  <a:lnTo>
                    <a:pt x="26403" y="0"/>
                  </a:lnTo>
                  <a:lnTo>
                    <a:pt x="18402" y="1714"/>
                  </a:lnTo>
                  <a:lnTo>
                    <a:pt x="11874" y="6388"/>
                  </a:lnTo>
                  <a:lnTo>
                    <a:pt x="7467" y="13322"/>
                  </a:lnTo>
                  <a:lnTo>
                    <a:pt x="5854" y="21805"/>
                  </a:lnTo>
                  <a:lnTo>
                    <a:pt x="5854" y="109194"/>
                  </a:lnTo>
                  <a:lnTo>
                    <a:pt x="7467" y="117690"/>
                  </a:lnTo>
                  <a:lnTo>
                    <a:pt x="11874" y="124612"/>
                  </a:lnTo>
                  <a:lnTo>
                    <a:pt x="18402" y="129298"/>
                  </a:lnTo>
                  <a:lnTo>
                    <a:pt x="26403" y="131000"/>
                  </a:lnTo>
                  <a:lnTo>
                    <a:pt x="34404" y="129298"/>
                  </a:lnTo>
                  <a:lnTo>
                    <a:pt x="40932" y="124612"/>
                  </a:lnTo>
                  <a:lnTo>
                    <a:pt x="45326" y="117690"/>
                  </a:lnTo>
                  <a:lnTo>
                    <a:pt x="46939" y="109194"/>
                  </a:lnTo>
                  <a:lnTo>
                    <a:pt x="46939" y="21805"/>
                  </a:lnTo>
                  <a:close/>
                </a:path>
                <a:path w="3409950" h="1374140">
                  <a:moveTo>
                    <a:pt x="57683" y="665391"/>
                  </a:moveTo>
                  <a:lnTo>
                    <a:pt x="19837" y="665391"/>
                  </a:lnTo>
                  <a:lnTo>
                    <a:pt x="19837" y="670471"/>
                  </a:lnTo>
                  <a:lnTo>
                    <a:pt x="36004" y="670471"/>
                  </a:lnTo>
                  <a:lnTo>
                    <a:pt x="36004" y="720001"/>
                  </a:lnTo>
                  <a:lnTo>
                    <a:pt x="41516" y="720001"/>
                  </a:lnTo>
                  <a:lnTo>
                    <a:pt x="41516" y="670471"/>
                  </a:lnTo>
                  <a:lnTo>
                    <a:pt x="56222" y="670471"/>
                  </a:lnTo>
                  <a:lnTo>
                    <a:pt x="57683" y="668909"/>
                  </a:lnTo>
                  <a:lnTo>
                    <a:pt x="57683" y="665391"/>
                  </a:lnTo>
                  <a:close/>
                </a:path>
                <a:path w="3409950" h="1374140">
                  <a:moveTo>
                    <a:pt x="82308" y="581469"/>
                  </a:moveTo>
                  <a:lnTo>
                    <a:pt x="72999" y="581469"/>
                  </a:lnTo>
                  <a:lnTo>
                    <a:pt x="72999" y="609930"/>
                  </a:lnTo>
                  <a:lnTo>
                    <a:pt x="72605" y="610730"/>
                  </a:lnTo>
                  <a:lnTo>
                    <a:pt x="68084" y="614286"/>
                  </a:lnTo>
                  <a:lnTo>
                    <a:pt x="60159" y="614286"/>
                  </a:lnTo>
                  <a:lnTo>
                    <a:pt x="59156" y="613930"/>
                  </a:lnTo>
                  <a:lnTo>
                    <a:pt x="57721" y="612508"/>
                  </a:lnTo>
                  <a:lnTo>
                    <a:pt x="57365" y="611543"/>
                  </a:lnTo>
                  <a:lnTo>
                    <a:pt x="57365" y="581469"/>
                  </a:lnTo>
                  <a:lnTo>
                    <a:pt x="48056" y="581469"/>
                  </a:lnTo>
                  <a:lnTo>
                    <a:pt x="48056" y="613384"/>
                  </a:lnTo>
                  <a:lnTo>
                    <a:pt x="48310" y="614768"/>
                  </a:lnTo>
                  <a:lnTo>
                    <a:pt x="57264" y="622579"/>
                  </a:lnTo>
                  <a:lnTo>
                    <a:pt x="66941" y="622579"/>
                  </a:lnTo>
                  <a:lnTo>
                    <a:pt x="74117" y="617054"/>
                  </a:lnTo>
                  <a:lnTo>
                    <a:pt x="74866" y="617054"/>
                  </a:lnTo>
                  <a:lnTo>
                    <a:pt x="75971" y="621792"/>
                  </a:lnTo>
                  <a:lnTo>
                    <a:pt x="82308" y="621792"/>
                  </a:lnTo>
                  <a:lnTo>
                    <a:pt x="82308" y="581469"/>
                  </a:lnTo>
                  <a:close/>
                </a:path>
                <a:path w="3409950" h="1374140">
                  <a:moveTo>
                    <a:pt x="99199" y="665403"/>
                  </a:moveTo>
                  <a:lnTo>
                    <a:pt x="65760" y="665403"/>
                  </a:lnTo>
                  <a:lnTo>
                    <a:pt x="65760" y="720013"/>
                  </a:lnTo>
                  <a:lnTo>
                    <a:pt x="99199" y="720013"/>
                  </a:lnTo>
                  <a:lnTo>
                    <a:pt x="99199" y="714933"/>
                  </a:lnTo>
                  <a:lnTo>
                    <a:pt x="71272" y="714933"/>
                  </a:lnTo>
                  <a:lnTo>
                    <a:pt x="71272" y="694651"/>
                  </a:lnTo>
                  <a:lnTo>
                    <a:pt x="92214" y="694651"/>
                  </a:lnTo>
                  <a:lnTo>
                    <a:pt x="92214" y="689584"/>
                  </a:lnTo>
                  <a:lnTo>
                    <a:pt x="71272" y="689584"/>
                  </a:lnTo>
                  <a:lnTo>
                    <a:pt x="71272" y="670471"/>
                  </a:lnTo>
                  <a:lnTo>
                    <a:pt x="97726" y="670471"/>
                  </a:lnTo>
                  <a:lnTo>
                    <a:pt x="99199" y="668909"/>
                  </a:lnTo>
                  <a:lnTo>
                    <a:pt x="99199" y="665403"/>
                  </a:lnTo>
                  <a:close/>
                </a:path>
                <a:path w="3409950" h="1374140">
                  <a:moveTo>
                    <a:pt x="126847" y="617855"/>
                  </a:moveTo>
                  <a:lnTo>
                    <a:pt x="117538" y="600849"/>
                  </a:lnTo>
                  <a:lnTo>
                    <a:pt x="126111" y="585431"/>
                  </a:lnTo>
                  <a:lnTo>
                    <a:pt x="126111" y="581482"/>
                  </a:lnTo>
                  <a:lnTo>
                    <a:pt x="116789" y="581482"/>
                  </a:lnTo>
                  <a:lnTo>
                    <a:pt x="109715" y="596900"/>
                  </a:lnTo>
                  <a:lnTo>
                    <a:pt x="102641" y="596900"/>
                  </a:lnTo>
                  <a:lnTo>
                    <a:pt x="102641" y="566458"/>
                  </a:lnTo>
                  <a:lnTo>
                    <a:pt x="93332" y="566458"/>
                  </a:lnTo>
                  <a:lnTo>
                    <a:pt x="93332" y="621804"/>
                  </a:lnTo>
                  <a:lnTo>
                    <a:pt x="102641" y="621804"/>
                  </a:lnTo>
                  <a:lnTo>
                    <a:pt x="102641" y="605193"/>
                  </a:lnTo>
                  <a:lnTo>
                    <a:pt x="109715" y="605193"/>
                  </a:lnTo>
                  <a:lnTo>
                    <a:pt x="117538" y="621804"/>
                  </a:lnTo>
                  <a:lnTo>
                    <a:pt x="126847" y="621804"/>
                  </a:lnTo>
                  <a:lnTo>
                    <a:pt x="126847" y="617855"/>
                  </a:lnTo>
                  <a:close/>
                </a:path>
                <a:path w="3409950" h="1374140">
                  <a:moveTo>
                    <a:pt x="141084" y="665391"/>
                  </a:moveTo>
                  <a:lnTo>
                    <a:pt x="112052" y="665391"/>
                  </a:lnTo>
                  <a:lnTo>
                    <a:pt x="106908" y="670852"/>
                  </a:lnTo>
                  <a:lnTo>
                    <a:pt x="106908" y="714540"/>
                  </a:lnTo>
                  <a:lnTo>
                    <a:pt x="112052" y="720001"/>
                  </a:lnTo>
                  <a:lnTo>
                    <a:pt x="141084" y="720001"/>
                  </a:lnTo>
                  <a:lnTo>
                    <a:pt x="141084" y="714933"/>
                  </a:lnTo>
                  <a:lnTo>
                    <a:pt x="115722" y="714933"/>
                  </a:lnTo>
                  <a:lnTo>
                    <a:pt x="112420" y="711415"/>
                  </a:lnTo>
                  <a:lnTo>
                    <a:pt x="112420" y="673976"/>
                  </a:lnTo>
                  <a:lnTo>
                    <a:pt x="115722" y="670471"/>
                  </a:lnTo>
                  <a:lnTo>
                    <a:pt x="139611" y="670471"/>
                  </a:lnTo>
                  <a:lnTo>
                    <a:pt x="141084" y="668909"/>
                  </a:lnTo>
                  <a:lnTo>
                    <a:pt x="141084" y="665391"/>
                  </a:lnTo>
                  <a:close/>
                </a:path>
                <a:path w="3409950" h="1374140">
                  <a:moveTo>
                    <a:pt x="166928" y="590677"/>
                  </a:moveTo>
                  <a:lnTo>
                    <a:pt x="166751" y="589775"/>
                  </a:lnTo>
                  <a:lnTo>
                    <a:pt x="166662" y="589292"/>
                  </a:lnTo>
                  <a:lnTo>
                    <a:pt x="165620" y="586701"/>
                  </a:lnTo>
                  <a:lnTo>
                    <a:pt x="157721" y="581469"/>
                  </a:lnTo>
                  <a:lnTo>
                    <a:pt x="136766" y="581469"/>
                  </a:lnTo>
                  <a:lnTo>
                    <a:pt x="136766" y="589775"/>
                  </a:lnTo>
                  <a:lnTo>
                    <a:pt x="156248" y="589775"/>
                  </a:lnTo>
                  <a:lnTo>
                    <a:pt x="157619" y="591223"/>
                  </a:lnTo>
                  <a:lnTo>
                    <a:pt x="157619" y="596887"/>
                  </a:lnTo>
                  <a:lnTo>
                    <a:pt x="157619" y="605193"/>
                  </a:lnTo>
                  <a:lnTo>
                    <a:pt x="157619" y="609930"/>
                  </a:lnTo>
                  <a:lnTo>
                    <a:pt x="157226" y="610730"/>
                  </a:lnTo>
                  <a:lnTo>
                    <a:pt x="156654" y="611543"/>
                  </a:lnTo>
                  <a:lnTo>
                    <a:pt x="155816" y="612508"/>
                  </a:lnTo>
                  <a:lnTo>
                    <a:pt x="155702" y="612648"/>
                  </a:lnTo>
                  <a:lnTo>
                    <a:pt x="155079" y="613156"/>
                  </a:lnTo>
                  <a:lnTo>
                    <a:pt x="153593" y="614057"/>
                  </a:lnTo>
                  <a:lnTo>
                    <a:pt x="152704" y="614286"/>
                  </a:lnTo>
                  <a:lnTo>
                    <a:pt x="145300" y="614286"/>
                  </a:lnTo>
                  <a:lnTo>
                    <a:pt x="144399" y="613918"/>
                  </a:lnTo>
                  <a:lnTo>
                    <a:pt x="143052" y="612508"/>
                  </a:lnTo>
                  <a:lnTo>
                    <a:pt x="142722" y="611543"/>
                  </a:lnTo>
                  <a:lnTo>
                    <a:pt x="142722" y="607923"/>
                  </a:lnTo>
                  <a:lnTo>
                    <a:pt x="143052" y="606971"/>
                  </a:lnTo>
                  <a:lnTo>
                    <a:pt x="144399" y="605548"/>
                  </a:lnTo>
                  <a:lnTo>
                    <a:pt x="145300" y="605193"/>
                  </a:lnTo>
                  <a:lnTo>
                    <a:pt x="157619" y="605193"/>
                  </a:lnTo>
                  <a:lnTo>
                    <a:pt x="157619" y="596887"/>
                  </a:lnTo>
                  <a:lnTo>
                    <a:pt x="142621" y="596887"/>
                  </a:lnTo>
                  <a:lnTo>
                    <a:pt x="141173" y="597166"/>
                  </a:lnTo>
                  <a:lnTo>
                    <a:pt x="133667" y="604697"/>
                  </a:lnTo>
                  <a:lnTo>
                    <a:pt x="133667" y="614768"/>
                  </a:lnTo>
                  <a:lnTo>
                    <a:pt x="142621" y="622579"/>
                  </a:lnTo>
                  <a:lnTo>
                    <a:pt x="151561" y="622579"/>
                  </a:lnTo>
                  <a:lnTo>
                    <a:pt x="158737" y="617054"/>
                  </a:lnTo>
                  <a:lnTo>
                    <a:pt x="159473" y="617054"/>
                  </a:lnTo>
                  <a:lnTo>
                    <a:pt x="160591" y="621792"/>
                  </a:lnTo>
                  <a:lnTo>
                    <a:pt x="166928" y="621792"/>
                  </a:lnTo>
                  <a:lnTo>
                    <a:pt x="166928" y="617054"/>
                  </a:lnTo>
                  <a:lnTo>
                    <a:pt x="166928" y="614286"/>
                  </a:lnTo>
                  <a:lnTo>
                    <a:pt x="166928" y="605193"/>
                  </a:lnTo>
                  <a:lnTo>
                    <a:pt x="166928" y="590677"/>
                  </a:lnTo>
                  <a:close/>
                </a:path>
                <a:path w="3409950" h="1374140">
                  <a:moveTo>
                    <a:pt x="187375" y="665391"/>
                  </a:moveTo>
                  <a:lnTo>
                    <a:pt x="181864" y="665391"/>
                  </a:lnTo>
                  <a:lnTo>
                    <a:pt x="181864" y="689571"/>
                  </a:lnTo>
                  <a:lnTo>
                    <a:pt x="156502" y="689571"/>
                  </a:lnTo>
                  <a:lnTo>
                    <a:pt x="156502" y="665391"/>
                  </a:lnTo>
                  <a:lnTo>
                    <a:pt x="150990" y="665391"/>
                  </a:lnTo>
                  <a:lnTo>
                    <a:pt x="150990" y="720001"/>
                  </a:lnTo>
                  <a:lnTo>
                    <a:pt x="156502" y="720001"/>
                  </a:lnTo>
                  <a:lnTo>
                    <a:pt x="156502" y="694651"/>
                  </a:lnTo>
                  <a:lnTo>
                    <a:pt x="181864" y="694651"/>
                  </a:lnTo>
                  <a:lnTo>
                    <a:pt x="181864" y="720001"/>
                  </a:lnTo>
                  <a:lnTo>
                    <a:pt x="187375" y="720001"/>
                  </a:lnTo>
                  <a:lnTo>
                    <a:pt x="187375" y="665391"/>
                  </a:lnTo>
                  <a:close/>
                </a:path>
                <a:path w="3409950" h="1374140">
                  <a:moveTo>
                    <a:pt x="208254" y="606361"/>
                  </a:moveTo>
                  <a:lnTo>
                    <a:pt x="207441" y="604050"/>
                  </a:lnTo>
                  <a:lnTo>
                    <a:pt x="204228" y="600417"/>
                  </a:lnTo>
                  <a:lnTo>
                    <a:pt x="202298" y="599300"/>
                  </a:lnTo>
                  <a:lnTo>
                    <a:pt x="188125" y="596696"/>
                  </a:lnTo>
                  <a:lnTo>
                    <a:pt x="187337" y="596265"/>
                  </a:lnTo>
                  <a:lnTo>
                    <a:pt x="186499" y="595007"/>
                  </a:lnTo>
                  <a:lnTo>
                    <a:pt x="186283" y="594106"/>
                  </a:lnTo>
                  <a:lnTo>
                    <a:pt x="186283" y="592150"/>
                  </a:lnTo>
                  <a:lnTo>
                    <a:pt x="186613" y="591439"/>
                  </a:lnTo>
                  <a:lnTo>
                    <a:pt x="187960" y="590118"/>
                  </a:lnTo>
                  <a:lnTo>
                    <a:pt x="188861" y="589788"/>
                  </a:lnTo>
                  <a:lnTo>
                    <a:pt x="204533" y="589788"/>
                  </a:lnTo>
                  <a:lnTo>
                    <a:pt x="206768" y="587413"/>
                  </a:lnTo>
                  <a:lnTo>
                    <a:pt x="206768" y="581482"/>
                  </a:lnTo>
                  <a:lnTo>
                    <a:pt x="186182" y="581482"/>
                  </a:lnTo>
                  <a:lnTo>
                    <a:pt x="176974" y="590689"/>
                  </a:lnTo>
                  <a:lnTo>
                    <a:pt x="176974" y="595109"/>
                  </a:lnTo>
                  <a:lnTo>
                    <a:pt x="197954" y="606704"/>
                  </a:lnTo>
                  <a:lnTo>
                    <a:pt x="198945" y="607885"/>
                  </a:lnTo>
                  <a:lnTo>
                    <a:pt x="198945" y="609942"/>
                  </a:lnTo>
                  <a:lnTo>
                    <a:pt x="198945" y="612317"/>
                  </a:lnTo>
                  <a:lnTo>
                    <a:pt x="197827" y="613498"/>
                  </a:lnTo>
                  <a:lnTo>
                    <a:pt x="176606" y="613498"/>
                  </a:lnTo>
                  <a:lnTo>
                    <a:pt x="176606" y="621804"/>
                  </a:lnTo>
                  <a:lnTo>
                    <a:pt x="199047" y="621804"/>
                  </a:lnTo>
                  <a:lnTo>
                    <a:pt x="200494" y="621525"/>
                  </a:lnTo>
                  <a:lnTo>
                    <a:pt x="208254" y="612609"/>
                  </a:lnTo>
                  <a:lnTo>
                    <a:pt x="208254" y="606361"/>
                  </a:lnTo>
                  <a:close/>
                </a:path>
                <a:path w="3409950" h="1374140">
                  <a:moveTo>
                    <a:pt x="226745" y="581469"/>
                  </a:moveTo>
                  <a:lnTo>
                    <a:pt x="217424" y="581469"/>
                  </a:lnTo>
                  <a:lnTo>
                    <a:pt x="217424" y="621792"/>
                  </a:lnTo>
                  <a:lnTo>
                    <a:pt x="226745" y="621792"/>
                  </a:lnTo>
                  <a:lnTo>
                    <a:pt x="226745" y="581469"/>
                  </a:lnTo>
                  <a:close/>
                </a:path>
                <a:path w="3409950" h="1374140">
                  <a:moveTo>
                    <a:pt x="226745" y="565264"/>
                  </a:moveTo>
                  <a:lnTo>
                    <a:pt x="217424" y="565264"/>
                  </a:lnTo>
                  <a:lnTo>
                    <a:pt x="217424" y="576338"/>
                  </a:lnTo>
                  <a:lnTo>
                    <a:pt x="226745" y="576338"/>
                  </a:lnTo>
                  <a:lnTo>
                    <a:pt x="226745" y="565264"/>
                  </a:lnTo>
                  <a:close/>
                </a:path>
                <a:path w="3409950" h="1374140">
                  <a:moveTo>
                    <a:pt x="270306" y="597293"/>
                  </a:moveTo>
                  <a:lnTo>
                    <a:pt x="261099" y="580694"/>
                  </a:lnTo>
                  <a:lnTo>
                    <a:pt x="260997" y="591731"/>
                  </a:lnTo>
                  <a:lnTo>
                    <a:pt x="260997" y="597293"/>
                  </a:lnTo>
                  <a:lnTo>
                    <a:pt x="246100" y="597293"/>
                  </a:lnTo>
                  <a:lnTo>
                    <a:pt x="246100" y="591731"/>
                  </a:lnTo>
                  <a:lnTo>
                    <a:pt x="246456" y="590765"/>
                  </a:lnTo>
                  <a:lnTo>
                    <a:pt x="247891" y="589343"/>
                  </a:lnTo>
                  <a:lnTo>
                    <a:pt x="248907" y="588987"/>
                  </a:lnTo>
                  <a:lnTo>
                    <a:pt x="258191" y="588987"/>
                  </a:lnTo>
                  <a:lnTo>
                    <a:pt x="259194" y="589343"/>
                  </a:lnTo>
                  <a:lnTo>
                    <a:pt x="260629" y="590765"/>
                  </a:lnTo>
                  <a:lnTo>
                    <a:pt x="260997" y="591731"/>
                  </a:lnTo>
                  <a:lnTo>
                    <a:pt x="260997" y="580694"/>
                  </a:lnTo>
                  <a:lnTo>
                    <a:pt x="245999" y="580694"/>
                  </a:lnTo>
                  <a:lnTo>
                    <a:pt x="244551" y="580961"/>
                  </a:lnTo>
                  <a:lnTo>
                    <a:pt x="237045" y="588505"/>
                  </a:lnTo>
                  <a:lnTo>
                    <a:pt x="237045" y="613981"/>
                  </a:lnTo>
                  <a:lnTo>
                    <a:pt x="245999" y="621792"/>
                  </a:lnTo>
                  <a:lnTo>
                    <a:pt x="268820" y="621792"/>
                  </a:lnTo>
                  <a:lnTo>
                    <a:pt x="268820" y="613498"/>
                  </a:lnTo>
                  <a:lnTo>
                    <a:pt x="248907" y="613498"/>
                  </a:lnTo>
                  <a:lnTo>
                    <a:pt x="247891" y="613143"/>
                  </a:lnTo>
                  <a:lnTo>
                    <a:pt x="246456" y="611720"/>
                  </a:lnTo>
                  <a:lnTo>
                    <a:pt x="246100" y="610755"/>
                  </a:lnTo>
                  <a:lnTo>
                    <a:pt x="246100" y="605599"/>
                  </a:lnTo>
                  <a:lnTo>
                    <a:pt x="270306" y="605599"/>
                  </a:lnTo>
                  <a:lnTo>
                    <a:pt x="270306" y="597293"/>
                  </a:lnTo>
                  <a:close/>
                </a:path>
                <a:path w="3409950" h="1374140">
                  <a:moveTo>
                    <a:pt x="329145" y="581469"/>
                  </a:moveTo>
                  <a:lnTo>
                    <a:pt x="319100" y="581469"/>
                  </a:lnTo>
                  <a:lnTo>
                    <a:pt x="314248" y="609536"/>
                  </a:lnTo>
                  <a:lnTo>
                    <a:pt x="313512" y="609536"/>
                  </a:lnTo>
                  <a:lnTo>
                    <a:pt x="307555" y="587006"/>
                  </a:lnTo>
                  <a:lnTo>
                    <a:pt x="298615" y="587006"/>
                  </a:lnTo>
                  <a:lnTo>
                    <a:pt x="292658" y="609536"/>
                  </a:lnTo>
                  <a:lnTo>
                    <a:pt x="291909" y="609536"/>
                  </a:lnTo>
                  <a:lnTo>
                    <a:pt x="287058" y="581469"/>
                  </a:lnTo>
                  <a:lnTo>
                    <a:pt x="277012" y="581469"/>
                  </a:lnTo>
                  <a:lnTo>
                    <a:pt x="277012" y="585431"/>
                  </a:lnTo>
                  <a:lnTo>
                    <a:pt x="286321" y="621792"/>
                  </a:lnTo>
                  <a:lnTo>
                    <a:pt x="295998" y="621792"/>
                  </a:lnTo>
                  <a:lnTo>
                    <a:pt x="302704" y="598474"/>
                  </a:lnTo>
                  <a:lnTo>
                    <a:pt x="303453" y="598474"/>
                  </a:lnTo>
                  <a:lnTo>
                    <a:pt x="310159" y="621792"/>
                  </a:lnTo>
                  <a:lnTo>
                    <a:pt x="319836" y="621792"/>
                  </a:lnTo>
                  <a:lnTo>
                    <a:pt x="329145" y="585431"/>
                  </a:lnTo>
                  <a:lnTo>
                    <a:pt x="329145" y="581469"/>
                  </a:lnTo>
                  <a:close/>
                </a:path>
                <a:path w="3409950" h="1374140">
                  <a:moveTo>
                    <a:pt x="347408" y="581469"/>
                  </a:moveTo>
                  <a:lnTo>
                    <a:pt x="338086" y="581469"/>
                  </a:lnTo>
                  <a:lnTo>
                    <a:pt x="338086" y="621792"/>
                  </a:lnTo>
                  <a:lnTo>
                    <a:pt x="347408" y="621792"/>
                  </a:lnTo>
                  <a:lnTo>
                    <a:pt x="347408" y="581469"/>
                  </a:lnTo>
                  <a:close/>
                </a:path>
                <a:path w="3409950" h="1374140">
                  <a:moveTo>
                    <a:pt x="347408" y="565264"/>
                  </a:moveTo>
                  <a:lnTo>
                    <a:pt x="338086" y="565264"/>
                  </a:lnTo>
                  <a:lnTo>
                    <a:pt x="338086" y="576338"/>
                  </a:lnTo>
                  <a:lnTo>
                    <a:pt x="347408" y="576338"/>
                  </a:lnTo>
                  <a:lnTo>
                    <a:pt x="347408" y="565264"/>
                  </a:lnTo>
                  <a:close/>
                </a:path>
                <a:path w="3409950" h="1374140">
                  <a:moveTo>
                    <a:pt x="387553" y="581469"/>
                  </a:moveTo>
                  <a:lnTo>
                    <a:pt x="366217" y="581469"/>
                  </a:lnTo>
                  <a:lnTo>
                    <a:pt x="364769" y="581748"/>
                  </a:lnTo>
                  <a:lnTo>
                    <a:pt x="357009" y="590689"/>
                  </a:lnTo>
                  <a:lnTo>
                    <a:pt x="357009" y="612609"/>
                  </a:lnTo>
                  <a:lnTo>
                    <a:pt x="366217" y="621804"/>
                  </a:lnTo>
                  <a:lnTo>
                    <a:pt x="387553" y="621804"/>
                  </a:lnTo>
                  <a:lnTo>
                    <a:pt x="387553" y="613498"/>
                  </a:lnTo>
                  <a:lnTo>
                    <a:pt x="369125" y="613498"/>
                  </a:lnTo>
                  <a:lnTo>
                    <a:pt x="368122" y="613143"/>
                  </a:lnTo>
                  <a:lnTo>
                    <a:pt x="366674" y="611720"/>
                  </a:lnTo>
                  <a:lnTo>
                    <a:pt x="366318" y="610755"/>
                  </a:lnTo>
                  <a:lnTo>
                    <a:pt x="366318" y="593737"/>
                  </a:lnTo>
                  <a:lnTo>
                    <a:pt x="366318" y="592518"/>
                  </a:lnTo>
                  <a:lnTo>
                    <a:pt x="366674" y="591566"/>
                  </a:lnTo>
                  <a:lnTo>
                    <a:pt x="368122" y="590143"/>
                  </a:lnTo>
                  <a:lnTo>
                    <a:pt x="369125" y="589775"/>
                  </a:lnTo>
                  <a:lnTo>
                    <a:pt x="385318" y="589775"/>
                  </a:lnTo>
                  <a:lnTo>
                    <a:pt x="387553" y="587413"/>
                  </a:lnTo>
                  <a:lnTo>
                    <a:pt x="387553" y="581469"/>
                  </a:lnTo>
                  <a:close/>
                </a:path>
                <a:path w="3409950" h="1374140">
                  <a:moveTo>
                    <a:pt x="425907" y="581469"/>
                  </a:moveTo>
                  <a:lnTo>
                    <a:pt x="395363" y="581469"/>
                  </a:lnTo>
                  <a:lnTo>
                    <a:pt x="395363" y="587413"/>
                  </a:lnTo>
                  <a:lnTo>
                    <a:pt x="397598" y="589775"/>
                  </a:lnTo>
                  <a:lnTo>
                    <a:pt x="413626" y="589775"/>
                  </a:lnTo>
                  <a:lnTo>
                    <a:pt x="413626" y="590575"/>
                  </a:lnTo>
                  <a:lnTo>
                    <a:pt x="394627" y="613498"/>
                  </a:lnTo>
                  <a:lnTo>
                    <a:pt x="394627" y="621792"/>
                  </a:lnTo>
                  <a:lnTo>
                    <a:pt x="425907" y="621792"/>
                  </a:lnTo>
                  <a:lnTo>
                    <a:pt x="425907" y="613498"/>
                  </a:lnTo>
                  <a:lnTo>
                    <a:pt x="406920" y="613498"/>
                  </a:lnTo>
                  <a:lnTo>
                    <a:pt x="406920" y="612711"/>
                  </a:lnTo>
                  <a:lnTo>
                    <a:pt x="425907" y="589775"/>
                  </a:lnTo>
                  <a:lnTo>
                    <a:pt x="425907" y="581469"/>
                  </a:lnTo>
                  <a:close/>
                </a:path>
                <a:path w="3409950" h="1374140">
                  <a:moveTo>
                    <a:pt x="426008" y="379272"/>
                  </a:moveTo>
                  <a:lnTo>
                    <a:pt x="424383" y="370776"/>
                  </a:lnTo>
                  <a:lnTo>
                    <a:pt x="419989" y="363855"/>
                  </a:lnTo>
                  <a:lnTo>
                    <a:pt x="413448" y="359181"/>
                  </a:lnTo>
                  <a:lnTo>
                    <a:pt x="405460" y="357466"/>
                  </a:lnTo>
                  <a:lnTo>
                    <a:pt x="257695" y="357466"/>
                  </a:lnTo>
                  <a:lnTo>
                    <a:pt x="249694" y="359181"/>
                  </a:lnTo>
                  <a:lnTo>
                    <a:pt x="243166" y="363855"/>
                  </a:lnTo>
                  <a:lnTo>
                    <a:pt x="238772" y="370776"/>
                  </a:lnTo>
                  <a:lnTo>
                    <a:pt x="237159" y="379272"/>
                  </a:lnTo>
                  <a:lnTo>
                    <a:pt x="238772" y="387756"/>
                  </a:lnTo>
                  <a:lnTo>
                    <a:pt x="243166" y="394677"/>
                  </a:lnTo>
                  <a:lnTo>
                    <a:pt x="249694" y="399351"/>
                  </a:lnTo>
                  <a:lnTo>
                    <a:pt x="257695" y="401066"/>
                  </a:lnTo>
                  <a:lnTo>
                    <a:pt x="384924" y="401066"/>
                  </a:lnTo>
                  <a:lnTo>
                    <a:pt x="384924" y="491109"/>
                  </a:lnTo>
                  <a:lnTo>
                    <a:pt x="76009" y="491109"/>
                  </a:lnTo>
                  <a:lnTo>
                    <a:pt x="355930" y="194005"/>
                  </a:lnTo>
                  <a:lnTo>
                    <a:pt x="360438" y="186791"/>
                  </a:lnTo>
                  <a:lnTo>
                    <a:pt x="361950" y="178587"/>
                  </a:lnTo>
                  <a:lnTo>
                    <a:pt x="360438" y="170395"/>
                  </a:lnTo>
                  <a:lnTo>
                    <a:pt x="355930" y="163182"/>
                  </a:lnTo>
                  <a:lnTo>
                    <a:pt x="271094" y="73139"/>
                  </a:lnTo>
                  <a:lnTo>
                    <a:pt x="264299" y="68351"/>
                  </a:lnTo>
                  <a:lnTo>
                    <a:pt x="256565" y="66751"/>
                  </a:lnTo>
                  <a:lnTo>
                    <a:pt x="248843" y="68351"/>
                  </a:lnTo>
                  <a:lnTo>
                    <a:pt x="242049" y="73139"/>
                  </a:lnTo>
                  <a:lnTo>
                    <a:pt x="46951" y="280200"/>
                  </a:lnTo>
                  <a:lnTo>
                    <a:pt x="46951" y="178854"/>
                  </a:lnTo>
                  <a:lnTo>
                    <a:pt x="11874" y="163436"/>
                  </a:lnTo>
                  <a:lnTo>
                    <a:pt x="5867" y="178854"/>
                  </a:lnTo>
                  <a:lnTo>
                    <a:pt x="5867" y="341668"/>
                  </a:lnTo>
                  <a:lnTo>
                    <a:pt x="10871" y="349618"/>
                  </a:lnTo>
                  <a:lnTo>
                    <a:pt x="26225" y="356362"/>
                  </a:lnTo>
                  <a:lnTo>
                    <a:pt x="35064" y="354495"/>
                  </a:lnTo>
                  <a:lnTo>
                    <a:pt x="256565" y="119392"/>
                  </a:lnTo>
                  <a:lnTo>
                    <a:pt x="312343" y="178587"/>
                  </a:lnTo>
                  <a:lnTo>
                    <a:pt x="11887" y="497497"/>
                  </a:lnTo>
                  <a:lnTo>
                    <a:pt x="8255" y="502691"/>
                  </a:lnTo>
                  <a:lnTo>
                    <a:pt x="6261" y="508660"/>
                  </a:lnTo>
                  <a:lnTo>
                    <a:pt x="5956" y="514985"/>
                  </a:lnTo>
                  <a:lnTo>
                    <a:pt x="7429" y="521258"/>
                  </a:lnTo>
                  <a:lnTo>
                    <a:pt x="10617" y="529412"/>
                  </a:lnTo>
                  <a:lnTo>
                    <a:pt x="18110" y="534720"/>
                  </a:lnTo>
                  <a:lnTo>
                    <a:pt x="405460" y="534720"/>
                  </a:lnTo>
                  <a:lnTo>
                    <a:pt x="413448" y="533006"/>
                  </a:lnTo>
                  <a:lnTo>
                    <a:pt x="419989" y="528332"/>
                  </a:lnTo>
                  <a:lnTo>
                    <a:pt x="424383" y="521398"/>
                  </a:lnTo>
                  <a:lnTo>
                    <a:pt x="426008" y="512914"/>
                  </a:lnTo>
                  <a:lnTo>
                    <a:pt x="426008" y="379272"/>
                  </a:lnTo>
                  <a:close/>
                </a:path>
                <a:path w="3409950" h="1374140">
                  <a:moveTo>
                    <a:pt x="3409658" y="1370787"/>
                  </a:moveTo>
                  <a:lnTo>
                    <a:pt x="2535656" y="1370787"/>
                  </a:lnTo>
                  <a:lnTo>
                    <a:pt x="2535656" y="1373987"/>
                  </a:lnTo>
                  <a:lnTo>
                    <a:pt x="3409658" y="1373987"/>
                  </a:lnTo>
                  <a:lnTo>
                    <a:pt x="3409658" y="1370787"/>
                  </a:lnTo>
                  <a:close/>
                </a:path>
                <a:path w="3409950" h="1374140">
                  <a:moveTo>
                    <a:pt x="3409670" y="1280896"/>
                  </a:moveTo>
                  <a:lnTo>
                    <a:pt x="2535644" y="1280896"/>
                  </a:lnTo>
                  <a:lnTo>
                    <a:pt x="2535644" y="1327442"/>
                  </a:lnTo>
                  <a:lnTo>
                    <a:pt x="3409670" y="1327442"/>
                  </a:lnTo>
                  <a:lnTo>
                    <a:pt x="3409670" y="1280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300" y="6747853"/>
            <a:ext cx="214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ze środków budżetu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7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00" y="655997"/>
            <a:ext cx="7778750" cy="29203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</a:t>
            </a:r>
            <a:endParaRPr sz="11000">
              <a:latin typeface="TT Supermolot Light"/>
              <a:cs typeface="TT Supermolot Light"/>
            </a:endParaRPr>
          </a:p>
          <a:p>
            <a:pPr marL="66675" marR="2431415" algn="just">
              <a:lnSpc>
                <a:spcPts val="3000"/>
              </a:lnSpc>
            </a:pPr>
            <a:r>
              <a:rPr sz="2300" dirty="0">
                <a:solidFill>
                  <a:srgbClr val="FFFFFF"/>
                </a:solidFill>
              </a:rPr>
              <a:t>Materiały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</a:t>
            </a:r>
            <a:r>
              <a:rPr sz="2300" spc="-4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informacjami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nauczyciela </a:t>
            </a:r>
            <a:r>
              <a:rPr sz="2300" dirty="0">
                <a:solidFill>
                  <a:srgbClr val="FFFFFF"/>
                </a:solidFill>
              </a:rPr>
              <a:t>o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wodorze.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Slajdy</a:t>
            </a:r>
            <a:r>
              <a:rPr sz="2300" i="1" spc="-60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można</a:t>
            </a:r>
            <a:r>
              <a:rPr sz="2300" i="1" spc="-5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zaprezentować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uczniom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w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trakcie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zajęć.</a:t>
            </a:r>
            <a:endParaRPr sz="2300">
              <a:latin typeface="TT Supermolot Italic"/>
              <a:cs typeface="TT Supermolot 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09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8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07786" y="2475014"/>
          <a:ext cx="6329042" cy="395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526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PYTANIE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ODPOWIEDŹ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PYTANIE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ODPOWIEDŹ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PYTANIE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ODPOWIEDŹ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240" marB="0">
                    <a:solidFill>
                      <a:srgbClr val="3A9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1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11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21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C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254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2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12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22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C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3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13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23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38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4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14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24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B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63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5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B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15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25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C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825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6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16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B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26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7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C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17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B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27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3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8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18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28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9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B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19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29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7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10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D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25" dirty="0">
                          <a:latin typeface="TT Supermolot Regular"/>
                          <a:cs typeface="TT Supermolot Regular"/>
                        </a:rPr>
                        <a:t>20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0" dirty="0">
                          <a:latin typeface="TT Supermolot Regular"/>
                          <a:cs typeface="TT Supermolot Regular"/>
                        </a:rPr>
                        <a:t>A</a:t>
                      </a:r>
                      <a:endParaRPr sz="2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96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8" y="2043004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300" y="863605"/>
            <a:ext cx="714057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  <a:tab pos="2952115" algn="l"/>
                <a:tab pos="34442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4936" y="2376327"/>
            <a:ext cx="114300" cy="4536440"/>
          </a:xfrm>
          <a:custGeom>
            <a:avLst/>
            <a:gdLst/>
            <a:ahLst/>
            <a:cxnLst/>
            <a:rect l="l" t="t" r="r" b="b"/>
            <a:pathLst>
              <a:path w="114300" h="4536440">
                <a:moveTo>
                  <a:pt x="0" y="4536008"/>
                </a:moveTo>
                <a:lnTo>
                  <a:pt x="114300" y="4536008"/>
                </a:lnTo>
                <a:lnTo>
                  <a:pt x="114300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0936" y="2376327"/>
            <a:ext cx="114300" cy="4536440"/>
          </a:xfrm>
          <a:custGeom>
            <a:avLst/>
            <a:gdLst/>
            <a:ahLst/>
            <a:cxnLst/>
            <a:rect l="l" t="t" r="r" b="b"/>
            <a:pathLst>
              <a:path w="114300" h="4536440">
                <a:moveTo>
                  <a:pt x="0" y="4536008"/>
                </a:moveTo>
                <a:lnTo>
                  <a:pt x="114300" y="4536008"/>
                </a:lnTo>
                <a:lnTo>
                  <a:pt x="114300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4935" y="2376327"/>
            <a:ext cx="114300" cy="4536440"/>
          </a:xfrm>
          <a:custGeom>
            <a:avLst/>
            <a:gdLst/>
            <a:ahLst/>
            <a:cxnLst/>
            <a:rect l="l" t="t" r="r" b="b"/>
            <a:pathLst>
              <a:path w="114300" h="4536440">
                <a:moveTo>
                  <a:pt x="0" y="4536008"/>
                </a:moveTo>
                <a:lnTo>
                  <a:pt x="114300" y="4536008"/>
                </a:lnTo>
                <a:lnTo>
                  <a:pt x="114300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514985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034539" algn="l"/>
                <a:tab pos="33394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0" dirty="0">
                <a:solidFill>
                  <a:srgbClr val="3A9BDC"/>
                </a:solidFill>
                <a:latin typeface="TT Supermolot Light"/>
                <a:cs typeface="TT Supermolot Light"/>
              </a:rPr>
              <a:t>jako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paliwo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999744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Wodór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nośnik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gromadzi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sobie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duże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wolumeny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pozornie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małej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objętości.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przekłada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jego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właściwości,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łatwo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wy- buchowy.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przestrzeni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lat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inżynierowie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„okiełznali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właściwości”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wodoru,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zapewniają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jego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bezpieczne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stosowanie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gospodarce.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Obecnie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istnieją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szereg </a:t>
            </a:r>
            <a:r>
              <a:rPr sz="1200" spc="-20" dirty="0">
                <a:latin typeface="TT Supermolot Regular"/>
                <a:cs typeface="TT Supermolot Regular"/>
              </a:rPr>
              <a:t>regulacji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standardów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dotyczących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bezpieczeństwa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technologii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8" y="396317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8" y="596152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994" y="42724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6383" y="4184655"/>
            <a:ext cx="172847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985">
              <a:lnSpc>
                <a:spcPct val="125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Zbiorniki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wodoru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są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wykonane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włókna węglowego, </a:t>
            </a:r>
            <a:r>
              <a:rPr sz="1000" spc="-10" dirty="0">
                <a:latin typeface="TT Supermolot Regular"/>
                <a:cs typeface="TT Supermolot Regular"/>
              </a:rPr>
              <a:t>jednego </a:t>
            </a:r>
            <a:r>
              <a:rPr sz="1000" dirty="0">
                <a:latin typeface="TT Supermolot Regular"/>
                <a:cs typeface="TT Supermolot Regular"/>
              </a:rPr>
              <a:t>z najbardziej </a:t>
            </a:r>
            <a:r>
              <a:rPr sz="1000" spc="-10" dirty="0">
                <a:latin typeface="TT Supermolot Regular"/>
                <a:cs typeface="TT Supermolot Regular"/>
              </a:rPr>
              <a:t>wytrzymałych </a:t>
            </a:r>
            <a:r>
              <a:rPr sz="1000" dirty="0">
                <a:latin typeface="TT Supermolot Regular"/>
                <a:cs typeface="TT Supermolot Regular"/>
              </a:rPr>
              <a:t>materiałów na </a:t>
            </a:r>
            <a:r>
              <a:rPr sz="1000" spc="-10" dirty="0">
                <a:latin typeface="TT Supermolot Regular"/>
                <a:cs typeface="TT Supermolot Regular"/>
              </a:rPr>
              <a:t>świecie.</a:t>
            </a:r>
            <a:endParaRPr sz="1000">
              <a:latin typeface="TT Supermolot Regular"/>
              <a:cs typeface="TT Supermolot Regular"/>
            </a:endParaRPr>
          </a:p>
          <a:p>
            <a:pPr marL="19050" marR="28067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Materiały </a:t>
            </a:r>
            <a:r>
              <a:rPr sz="1000" spc="-10" dirty="0">
                <a:latin typeface="TT Supermolot Regular"/>
                <a:cs typeface="TT Supermolot Regular"/>
              </a:rPr>
              <a:t>kompozytowe </a:t>
            </a:r>
            <a:r>
              <a:rPr sz="1000" dirty="0">
                <a:latin typeface="TT Supermolot Regular"/>
                <a:cs typeface="TT Supermolot Regular"/>
              </a:rPr>
              <a:t>są bardzo szczelne i </a:t>
            </a:r>
            <a:r>
              <a:rPr sz="1000" spc="-20" dirty="0">
                <a:latin typeface="TT Supermolot Regular"/>
                <a:cs typeface="TT Supermolot Regular"/>
              </a:rPr>
              <a:t>dużo</a:t>
            </a:r>
            <a:endParaRPr sz="1000">
              <a:latin typeface="TT Supermolot Regular"/>
              <a:cs typeface="TT Supermolot Regular"/>
            </a:endParaRPr>
          </a:p>
          <a:p>
            <a:pPr marL="1905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bardziej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wytrzymałe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niż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stal.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7594" y="42724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02839" y="4184655"/>
            <a:ext cx="17024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25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Pojazdy wodorowe </a:t>
            </a:r>
            <a:r>
              <a:rPr sz="1000" spc="-20" dirty="0">
                <a:latin typeface="TT Supermolot Regular"/>
                <a:cs typeface="TT Supermolot Regular"/>
              </a:rPr>
              <a:t>mają </a:t>
            </a:r>
            <a:r>
              <a:rPr sz="1000" spc="-10" dirty="0">
                <a:latin typeface="TT Supermolot Regular"/>
                <a:cs typeface="TT Supermolot Regular"/>
              </a:rPr>
              <a:t>czujniki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zderzeń,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które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działają </a:t>
            </a:r>
            <a:r>
              <a:rPr sz="1000" dirty="0">
                <a:latin typeface="TT Supermolot Regular"/>
                <a:cs typeface="TT Supermolot Regular"/>
              </a:rPr>
              <a:t>tak,</a:t>
            </a:r>
            <a:r>
              <a:rPr sz="1000" spc="-4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jak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poduszka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powietrzna.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przypadku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kolizji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zawory bezpieczeństwa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zbiornikach zamykają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się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automatycznie, zabezpieczając wodór przed wyciekiem.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35195" y="42724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40439" y="4184655"/>
            <a:ext cx="142811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25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Wodór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14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razy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lżejszy </a:t>
            </a:r>
            <a:r>
              <a:rPr sz="1000" dirty="0">
                <a:latin typeface="TT Supermolot Regular"/>
                <a:cs typeface="TT Supermolot Regular"/>
              </a:rPr>
              <a:t>od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powietrza.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rzadkim przypadku </a:t>
            </a:r>
            <a:r>
              <a:rPr sz="1000" spc="-20" dirty="0">
                <a:latin typeface="TT Supermolot Regular"/>
                <a:cs typeface="TT Supermolot Regular"/>
              </a:rPr>
              <a:t>nieszczelności </a:t>
            </a:r>
            <a:r>
              <a:rPr sz="1000" spc="-10" dirty="0">
                <a:latin typeface="TT Supermolot Regular"/>
                <a:cs typeface="TT Supermolot Regular"/>
              </a:rPr>
              <a:t>zbiornika,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wodór szybko ulatnia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się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atmosfery.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72796" y="42724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78039" y="4184655"/>
            <a:ext cx="167195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25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Nawet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przypadku zapłonu bezpieczeństwo</a:t>
            </a:r>
            <a:r>
              <a:rPr sz="1000" spc="-20" dirty="0">
                <a:latin typeface="TT Supermolot Regular"/>
                <a:cs typeface="TT Supermolot Regular"/>
              </a:rPr>
              <a:t> jest </a:t>
            </a:r>
            <a:r>
              <a:rPr sz="1000" spc="-10" dirty="0">
                <a:latin typeface="TT Supermolot Regular"/>
                <a:cs typeface="TT Supermolot Regular"/>
              </a:rPr>
              <a:t>zachowane.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Wodór spala </a:t>
            </a:r>
            <a:r>
              <a:rPr sz="1000" spc="-25" dirty="0">
                <a:latin typeface="TT Supermolot Regular"/>
                <a:cs typeface="TT Supermolot Regular"/>
              </a:rPr>
              <a:t>się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formie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małego,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wąskiego słupa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ognia,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ogranicza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jego </a:t>
            </a:r>
            <a:r>
              <a:rPr sz="1000" spc="-10" dirty="0">
                <a:latin typeface="TT Supermolot Regular"/>
                <a:cs typeface="TT Supermolot Regular"/>
              </a:rPr>
              <a:t>rozprzestrzenianie</a:t>
            </a:r>
            <a:r>
              <a:rPr sz="1000" spc="-20" dirty="0">
                <a:latin typeface="TT Supermolot Regular"/>
                <a:cs typeface="TT Supermolot Regular"/>
              </a:rPr>
              <a:t> się.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10396" y="42724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15640" y="4184655"/>
            <a:ext cx="1636395" cy="154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Wodór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używany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od</a:t>
            </a:r>
            <a:endParaRPr sz="1000">
              <a:latin typeface="TT Supermolot Regular"/>
              <a:cs typeface="TT Supermolot Regular"/>
            </a:endParaRPr>
          </a:p>
          <a:p>
            <a:pPr marL="20320" marR="50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50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lat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różnych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sektorach </a:t>
            </a:r>
            <a:r>
              <a:rPr sz="1000" spc="-20" dirty="0">
                <a:latin typeface="TT Supermolot Regular"/>
                <a:cs typeface="TT Supermolot Regular"/>
              </a:rPr>
              <a:t>przemysłu.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Wodór magazynowany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pod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wysokim </a:t>
            </a:r>
            <a:r>
              <a:rPr sz="1000" spc="-10" dirty="0">
                <a:latin typeface="TT Supermolot Regular"/>
                <a:cs typeface="TT Supermolot Regular"/>
              </a:rPr>
              <a:t>ciśnieniem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dobrze </a:t>
            </a:r>
            <a:r>
              <a:rPr sz="1000" spc="-20" dirty="0">
                <a:latin typeface="TT Supermolot Regular"/>
                <a:cs typeface="TT Supermolot Regular"/>
              </a:rPr>
              <a:t>przebadany,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systemy bezpieczeństwa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sprawdzone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każdym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zakresie.</a:t>
            </a:r>
            <a:endParaRPr sz="10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61BC928-365E-D58B-7725-F43CA159B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867025"/>
            <a:ext cx="5291272" cy="38245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935990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034539" algn="l"/>
                <a:tab pos="5266690" algn="l"/>
                <a:tab pos="6216015" algn="l"/>
                <a:tab pos="75685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bezpieczny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jak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0" dirty="0">
                <a:solidFill>
                  <a:srgbClr val="3A9BDC"/>
                </a:solidFill>
                <a:latin typeface="TT Supermolot Light"/>
                <a:cs typeface="TT Supermolot Light"/>
              </a:rPr>
              <a:t>inne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paliwa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4832350" cy="2113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6350" algn="just">
              <a:lnSpc>
                <a:spcPct val="104200"/>
              </a:lnSpc>
              <a:spcBef>
                <a:spcPts val="40"/>
              </a:spcBef>
            </a:pPr>
            <a:r>
              <a:rPr sz="1200" spc="-20" dirty="0">
                <a:latin typeface="TT Supermolot Regular"/>
                <a:cs typeface="TT Supermolot Regular"/>
              </a:rPr>
              <a:t>Wodór,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ta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ja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każd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inn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paliwo</a:t>
            </a:r>
            <a:r>
              <a:rPr sz="1200" dirty="0">
                <a:latin typeface="TT Supermolot Regular"/>
                <a:cs typeface="TT Supermolot Regular"/>
              </a:rPr>
              <a:t>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t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duż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iloś</a:t>
            </a:r>
            <a:r>
              <a:rPr sz="1200" dirty="0">
                <a:latin typeface="TT Supermolot Regular"/>
                <a:cs typeface="TT Supermolot Regular"/>
              </a:rPr>
              <a:t>ć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energii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małej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objętości. Ta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ja</a:t>
            </a:r>
            <a:r>
              <a:rPr sz="1200" dirty="0">
                <a:latin typeface="TT Supermolot Regular"/>
                <a:cs typeface="TT Supermolot Regular"/>
              </a:rPr>
              <a:t>k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przypadkó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innych,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stosowanych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obecni</a:t>
            </a:r>
            <a:r>
              <a:rPr sz="1200" dirty="0">
                <a:latin typeface="TT Supermolot Regular"/>
                <a:cs typeface="TT Supermolot Regular"/>
              </a:rPr>
              <a:t>e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paliw</a:t>
            </a:r>
            <a:r>
              <a:rPr sz="1200" dirty="0">
                <a:latin typeface="TT Supermolot Regular"/>
                <a:cs typeface="TT Supermolot Regular"/>
              </a:rPr>
              <a:t>,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bezpieczny po</a:t>
            </a:r>
            <a:r>
              <a:rPr sz="1200" dirty="0">
                <a:latin typeface="TT Supermolot Regular"/>
                <a:cs typeface="TT Supermolot Regular"/>
              </a:rPr>
              <a:t>d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warunkiem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zachowani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5" dirty="0">
                <a:latin typeface="TT Supermolot Regular"/>
                <a:cs typeface="TT Supermolot Regular"/>
              </a:rPr>
              <a:t>odpowiednic</a:t>
            </a:r>
            <a:r>
              <a:rPr sz="1200" dirty="0">
                <a:latin typeface="TT Supermolot Regular"/>
                <a:cs typeface="TT Supermolot Regular"/>
              </a:rPr>
              <a:t>h</a:t>
            </a:r>
            <a:r>
              <a:rPr sz="1200" spc="-25" dirty="0">
                <a:latin typeface="TT Supermolot Regular"/>
                <a:cs typeface="TT Supermolot Regular"/>
              </a:rPr>
              <a:t> procedur.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spc="-20" dirty="0">
                <a:latin typeface="TT Supermolot Regular"/>
                <a:cs typeface="TT Supermolot Regular"/>
              </a:rPr>
              <a:t>Wodór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może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zmagazynować </a:t>
            </a:r>
            <a:r>
              <a:rPr sz="1200" spc="-20" dirty="0">
                <a:latin typeface="TT Supermolot Regular"/>
                <a:cs typeface="TT Supermolot Regular"/>
              </a:rPr>
              <a:t>znacznie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trzy</a:t>
            </a:r>
            <a:r>
              <a:rPr sz="1200" spc="-25" dirty="0">
                <a:latin typeface="TT Supermolot Regular"/>
                <a:cs typeface="TT Supermolot Regular"/>
              </a:rPr>
              <a:t> razy więcej energii,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niż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inne</a:t>
            </a:r>
            <a:r>
              <a:rPr sz="1200" spc="-25" dirty="0">
                <a:latin typeface="TT Supermolot Regular"/>
                <a:cs typeface="TT Supermolot Regular"/>
              </a:rPr>
              <a:t> pa- </a:t>
            </a:r>
            <a:r>
              <a:rPr sz="1200" dirty="0">
                <a:latin typeface="TT Supermolot Regular"/>
                <a:cs typeface="TT Supermolot Regular"/>
              </a:rPr>
              <a:t>liwa.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Gęstość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aż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142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MJ/kg.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Wskaźnik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benzyny </a:t>
            </a:r>
            <a:r>
              <a:rPr sz="1200" spc="-20" dirty="0">
                <a:latin typeface="TT Supermolot Regular"/>
                <a:cs typeface="TT Supermolot Regular"/>
              </a:rPr>
              <a:t>wynosi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47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MJ/kg,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natomiast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metanu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55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MJ/kg.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Tabela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obok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przed- </a:t>
            </a:r>
            <a:r>
              <a:rPr sz="1200" spc="-20" dirty="0">
                <a:latin typeface="TT Supermolot Regular"/>
                <a:cs typeface="TT Supermolot Regular"/>
              </a:rPr>
              <a:t>stawia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porównanie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paliw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względem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właściwości.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698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Wniosek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prosty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im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więcej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danej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substancji,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wyższa kaloryczność.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4" y="5277180"/>
            <a:ext cx="4806315" cy="489584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12001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44"/>
              </a:spcBef>
            </a:pPr>
            <a:r>
              <a:rPr sz="16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CIEKAWOSTKA</a:t>
            </a:r>
            <a:endParaRPr sz="16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4" y="5766358"/>
            <a:ext cx="4806315" cy="1049655"/>
          </a:xfrm>
          <a:prstGeom prst="rect">
            <a:avLst/>
          </a:prstGeom>
          <a:solidFill>
            <a:srgbClr val="9FC6EB"/>
          </a:solidFill>
        </p:spPr>
        <p:txBody>
          <a:bodyPr vert="horz" wrap="square" lIns="0" tIns="60325" rIns="0" bIns="0" rtlCol="0">
            <a:spAutoFit/>
          </a:bodyPr>
          <a:lstStyle/>
          <a:p>
            <a:pPr marL="71755" marR="447040" algn="just">
              <a:lnSpc>
                <a:spcPct val="133900"/>
              </a:lnSpc>
              <a:spcBef>
                <a:spcPts val="475"/>
              </a:spcBef>
            </a:pPr>
            <a:r>
              <a:rPr sz="1400" spc="-20" dirty="0">
                <a:latin typeface="TT Supermolot Regular"/>
                <a:cs typeface="TT Supermolot Regular"/>
              </a:rPr>
              <a:t>Wskaźnik</a:t>
            </a:r>
            <a:r>
              <a:rPr sz="1400" spc="-35" dirty="0">
                <a:latin typeface="TT Supermolot Regular"/>
                <a:cs typeface="TT Supermolot Regular"/>
              </a:rPr>
              <a:t> </a:t>
            </a:r>
            <a:r>
              <a:rPr sz="1400" spc="-20" dirty="0">
                <a:latin typeface="TT Supermolot Regular"/>
                <a:cs typeface="TT Supermolot Regular"/>
              </a:rPr>
              <a:t>kaloryczności</a:t>
            </a:r>
            <a:r>
              <a:rPr sz="1400" spc="-30" dirty="0">
                <a:latin typeface="TT Supermolot Regular"/>
                <a:cs typeface="TT Supermolot Regular"/>
              </a:rPr>
              <a:t> </a:t>
            </a:r>
            <a:r>
              <a:rPr sz="1400" spc="-10" dirty="0">
                <a:latin typeface="TT Supermolot Regular"/>
                <a:cs typeface="TT Supermolot Regular"/>
              </a:rPr>
              <a:t>czekolady</a:t>
            </a:r>
            <a:r>
              <a:rPr sz="1400" spc="-35" dirty="0">
                <a:latin typeface="TT Supermolot Regular"/>
                <a:cs typeface="TT Supermolot Regular"/>
              </a:rPr>
              <a:t> </a:t>
            </a:r>
            <a:r>
              <a:rPr sz="1400" spc="-20" dirty="0">
                <a:latin typeface="TT Supermolot Regular"/>
                <a:cs typeface="TT Supermolot Regular"/>
              </a:rPr>
              <a:t>wynosi</a:t>
            </a:r>
            <a:r>
              <a:rPr sz="1400" spc="-30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ok.</a:t>
            </a:r>
            <a:r>
              <a:rPr sz="1400" spc="-35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25</a:t>
            </a:r>
            <a:r>
              <a:rPr sz="1400" spc="-30" dirty="0">
                <a:latin typeface="TT Supermolot Regular"/>
                <a:cs typeface="TT Supermolot Regular"/>
              </a:rPr>
              <a:t> </a:t>
            </a:r>
            <a:r>
              <a:rPr sz="1400" spc="-10" dirty="0">
                <a:latin typeface="TT Supermolot Regular"/>
                <a:cs typeface="TT Supermolot Regular"/>
              </a:rPr>
              <a:t>MJ/kg! Oznacza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to,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że</a:t>
            </a:r>
            <a:r>
              <a:rPr sz="1400" spc="-40" dirty="0">
                <a:latin typeface="TT Supermolot Regular"/>
                <a:cs typeface="TT Supermolot Regular"/>
              </a:rPr>
              <a:t> </a:t>
            </a:r>
            <a:r>
              <a:rPr sz="1400" spc="-20" dirty="0">
                <a:latin typeface="TT Supermolot Regular"/>
                <a:cs typeface="TT Supermolot Regular"/>
              </a:rPr>
              <a:t>kaloryczność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spc="-20" dirty="0">
                <a:latin typeface="TT Supermolot Regular"/>
                <a:cs typeface="TT Supermolot Regular"/>
              </a:rPr>
              <a:t>metanu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spc="-10" dirty="0">
                <a:latin typeface="TT Supermolot Regular"/>
                <a:cs typeface="TT Supermolot Regular"/>
              </a:rPr>
              <a:t>jest</a:t>
            </a:r>
            <a:r>
              <a:rPr sz="1400" spc="-40" dirty="0">
                <a:latin typeface="TT Supermolot Regular"/>
                <a:cs typeface="TT Supermolot Regular"/>
              </a:rPr>
              <a:t> </a:t>
            </a:r>
            <a:r>
              <a:rPr sz="1400" spc="-10" dirty="0">
                <a:latin typeface="TT Supermolot Regular"/>
                <a:cs typeface="TT Supermolot Regular"/>
              </a:rPr>
              <a:t>tylko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dwa</a:t>
            </a:r>
            <a:r>
              <a:rPr sz="1400" spc="-45" dirty="0">
                <a:latin typeface="TT Supermolot Regular"/>
                <a:cs typeface="TT Supermolot Regular"/>
              </a:rPr>
              <a:t> </a:t>
            </a:r>
            <a:r>
              <a:rPr sz="1400" spc="-20" dirty="0">
                <a:latin typeface="TT Supermolot Regular"/>
                <a:cs typeface="TT Supermolot Regular"/>
              </a:rPr>
              <a:t>razy większa</a:t>
            </a:r>
            <a:r>
              <a:rPr sz="1400" spc="-40" dirty="0">
                <a:latin typeface="TT Supermolot Regular"/>
                <a:cs typeface="TT Supermolot Regular"/>
              </a:rPr>
              <a:t> </a:t>
            </a:r>
            <a:r>
              <a:rPr sz="1400" dirty="0">
                <a:latin typeface="TT Supermolot Regular"/>
                <a:cs typeface="TT Supermolot Regular"/>
              </a:rPr>
              <a:t>od</a:t>
            </a:r>
            <a:r>
              <a:rPr sz="1400" spc="-35" dirty="0">
                <a:latin typeface="TT Supermolot Regular"/>
                <a:cs typeface="TT Supermolot Regular"/>
              </a:rPr>
              <a:t> </a:t>
            </a:r>
            <a:r>
              <a:rPr sz="1400" spc="-10" dirty="0">
                <a:latin typeface="TT Supermolot Regular"/>
                <a:cs typeface="TT Supermolot Regular"/>
              </a:rPr>
              <a:t>czekolady.</a:t>
            </a:r>
            <a:endParaRPr sz="14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300" y="387355"/>
            <a:ext cx="409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8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7868" y="6757185"/>
            <a:ext cx="2898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Odnawialne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źródła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energii,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Horizon</a:t>
            </a:r>
            <a:r>
              <a:rPr sz="700" i="1" spc="-1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Fuel</a:t>
            </a:r>
            <a:r>
              <a:rPr sz="700" i="1" spc="-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Cell</a:t>
            </a:r>
            <a:r>
              <a:rPr sz="700" i="1" spc="-10" dirty="0">
                <a:latin typeface="TT Supermolot Italic"/>
                <a:cs typeface="TT Supermolot Italic"/>
              </a:rPr>
              <a:t> Technologies (2009)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87915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034539" algn="l"/>
                <a:tab pos="2771140" algn="l"/>
                <a:tab pos="55937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to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najlżejszy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pierwiastek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4" y="415260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4" y="470484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488" y="5277698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5841684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004" y="0"/>
                </a:moveTo>
                <a:lnTo>
                  <a:pt x="0" y="0"/>
                </a:lnTo>
                <a:lnTo>
                  <a:pt x="0" y="90004"/>
                </a:lnTo>
                <a:lnTo>
                  <a:pt x="90004" y="90004"/>
                </a:lnTo>
                <a:lnTo>
                  <a:pt x="90004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300" y="2959105"/>
            <a:ext cx="4831715" cy="3637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najmniejszy,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najlżejszy</a:t>
            </a:r>
            <a:r>
              <a:rPr sz="1200" spc="-20" dirty="0">
                <a:latin typeface="TT Supermolot Regular"/>
                <a:cs typeface="TT Supermolot Regular"/>
              </a:rPr>
              <a:t> pierwiastek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masie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g/mol.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5" dirty="0">
                <a:latin typeface="TT Supermolot Regular"/>
                <a:cs typeface="TT Supermolot Regular"/>
              </a:rPr>
              <a:t> je- </a:t>
            </a:r>
            <a:r>
              <a:rPr sz="1200" spc="-20" dirty="0">
                <a:latin typeface="TT Supermolot Regular"/>
                <a:cs typeface="TT Supermolot Regular"/>
              </a:rPr>
              <a:t>denaście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razy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mniejsza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masa,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niż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przypadku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powietrza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(29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g/mol),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oraz </a:t>
            </a:r>
            <a:r>
              <a:rPr sz="1200" dirty="0">
                <a:latin typeface="TT Supermolot Regular"/>
                <a:cs typeface="TT Supermolot Regular"/>
              </a:rPr>
              <a:t>ponad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pięćdziesiąt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razy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mniejsza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porównaniu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benzyny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(107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g/mol).</a:t>
            </a:r>
            <a:endParaRPr sz="1200" dirty="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 dirty="0">
              <a:latin typeface="TT Supermolot Regular"/>
              <a:cs typeface="TT Supermolot Regular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TT Supermolot Regular"/>
                <a:cs typeface="TT Supermolot Regular"/>
              </a:rPr>
              <a:t>Niska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masa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sprawia,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że:</a:t>
            </a:r>
            <a:endParaRPr sz="1200" dirty="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T Supermolot Regular"/>
              <a:cs typeface="TT Supermolot Regular"/>
            </a:endParaRPr>
          </a:p>
          <a:p>
            <a:pPr marL="138430" marR="138620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należy</a:t>
            </a:r>
            <a:r>
              <a:rPr sz="1200" spc="-10" dirty="0">
                <a:latin typeface="TT Supermolot Regular"/>
                <a:cs typeface="TT Supermolot Regular"/>
              </a:rPr>
              <a:t> magazynować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wysokim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ciśnie- </a:t>
            </a:r>
            <a:r>
              <a:rPr sz="1200" dirty="0">
                <a:latin typeface="TT Supermolot Regular"/>
                <a:cs typeface="TT Supermolot Regular"/>
              </a:rPr>
              <a:t>niem,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uzyskać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odpowiednią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ilość</a:t>
            </a:r>
            <a:r>
              <a:rPr sz="1200" spc="-10" dirty="0">
                <a:latin typeface="TT Supermolot Regular"/>
                <a:cs typeface="TT Supermolot Regular"/>
              </a:rPr>
              <a:t> energii,</a:t>
            </a:r>
            <a:endParaRPr sz="1200" dirty="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T Supermolot Regular"/>
              <a:cs typeface="TT Supermolot Regular"/>
            </a:endParaRPr>
          </a:p>
          <a:p>
            <a:pPr marL="138430" marR="143637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łatwo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przenika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ścianki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zbiorników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–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należy </a:t>
            </a:r>
            <a:r>
              <a:rPr sz="1200" dirty="0">
                <a:latin typeface="TT Supermolot Regular"/>
                <a:cs typeface="TT Supermolot Regular"/>
              </a:rPr>
              <a:t>stosować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specjalne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powłoki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uszczelniające,</a:t>
            </a:r>
            <a:endParaRPr sz="1200" dirty="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T Supermolot Regular"/>
              <a:cs typeface="TT Supermolot Regular"/>
            </a:endParaRPr>
          </a:p>
          <a:p>
            <a:pPr marL="138430" marR="1383665">
              <a:lnSpc>
                <a:spcPct val="104200"/>
              </a:lnSpc>
              <a:spcBef>
                <a:spcPts val="5"/>
              </a:spcBef>
            </a:pPr>
            <a:r>
              <a:rPr sz="1200" dirty="0">
                <a:latin typeface="TT Supermolot Regular"/>
                <a:cs typeface="TT Supermolot Regular"/>
              </a:rPr>
              <a:t>zgodnie z prawem </a:t>
            </a:r>
            <a:r>
              <a:rPr sz="1200" spc="-10" dirty="0">
                <a:latin typeface="TT Supermolot Regular"/>
                <a:cs typeface="TT Supermolot Regular"/>
              </a:rPr>
              <a:t>Archimedesa,</a:t>
            </a:r>
            <a:r>
              <a:rPr sz="1200" dirty="0">
                <a:latin typeface="TT Supermolot Regular"/>
                <a:cs typeface="TT Supermolot Regular"/>
              </a:rPr>
              <a:t> szybko </a:t>
            </a:r>
            <a:r>
              <a:rPr sz="1200" spc="-10" dirty="0">
                <a:latin typeface="TT Supermolot Regular"/>
                <a:cs typeface="TT Supermolot Regular"/>
              </a:rPr>
              <a:t>ulatnia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powietrzu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gromadzi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pojazdami,</a:t>
            </a:r>
            <a:endParaRPr sz="1200" dirty="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T Supermolot Regular"/>
              <a:cs typeface="TT Supermolot Regular"/>
            </a:endParaRPr>
          </a:p>
          <a:p>
            <a:pPr marL="138430" marR="145605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przypadku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zapłonu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występuje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wysoki </a:t>
            </a:r>
            <a:r>
              <a:rPr sz="1200" dirty="0">
                <a:latin typeface="TT Supermolot Regular"/>
                <a:cs typeface="TT Supermolot Regular"/>
              </a:rPr>
              <a:t>słup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płomienia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niewielkiej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średnicy.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Tempera- </a:t>
            </a:r>
            <a:r>
              <a:rPr sz="1200" dirty="0">
                <a:latin typeface="TT Supermolot Regular"/>
                <a:cs typeface="TT Supermolot Regular"/>
              </a:rPr>
              <a:t>tura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wewnątrz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samochodu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pozostaje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niezmie- niona.</a:t>
            </a:r>
            <a:endParaRPr sz="1200" dirty="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6002" y="6870730"/>
            <a:ext cx="4806315" cy="0"/>
          </a:xfrm>
          <a:custGeom>
            <a:avLst/>
            <a:gdLst/>
            <a:ahLst/>
            <a:cxnLst/>
            <a:rect l="l" t="t" r="r" b="b"/>
            <a:pathLst>
              <a:path w="4806315">
                <a:moveTo>
                  <a:pt x="480599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13301" y="6923238"/>
            <a:ext cx="458914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spc="-20" dirty="0">
                <a:latin typeface="TT Supermolot Italic"/>
                <a:cs typeface="TT Supermolot Italic"/>
              </a:rPr>
              <a:t>M.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Swain,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Fuel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Leak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Simulation,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Proceedings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of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the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2001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U.S.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DOE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Hydrogen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Program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Review,</a:t>
            </a:r>
            <a:r>
              <a:rPr sz="700" i="1" spc="1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(2201)</a:t>
            </a:r>
            <a:r>
              <a:rPr sz="700" i="1" spc="5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NREL/CP-610-</a:t>
            </a:r>
            <a:r>
              <a:rPr sz="700" i="1" spc="-10" dirty="0">
                <a:latin typeface="TT Supermolot Italic"/>
                <a:cs typeface="TT Supermolot Italic"/>
              </a:rPr>
              <a:t>30535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  <a:hlinkClick r:id="rId2"/>
              </a:rPr>
              <a:t>https://www.youtube.com/watch?v=OA8dNFiVaF0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25998" y="3060001"/>
            <a:ext cx="4805045" cy="3708400"/>
            <a:chOff x="5525998" y="3060001"/>
            <a:chExt cx="4805045" cy="3708400"/>
          </a:xfrm>
        </p:grpSpPr>
        <p:sp>
          <p:nvSpPr>
            <p:cNvPr id="15" name="object 15"/>
            <p:cNvSpPr/>
            <p:nvPr/>
          </p:nvSpPr>
          <p:spPr>
            <a:xfrm>
              <a:off x="5525998" y="3060001"/>
              <a:ext cx="4805045" cy="3708400"/>
            </a:xfrm>
            <a:custGeom>
              <a:avLst/>
              <a:gdLst/>
              <a:ahLst/>
              <a:cxnLst/>
              <a:rect l="l" t="t" r="r" b="b"/>
              <a:pathLst>
                <a:path w="4805045" h="3708400">
                  <a:moveTo>
                    <a:pt x="4804752" y="0"/>
                  </a:moveTo>
                  <a:lnTo>
                    <a:pt x="0" y="0"/>
                  </a:lnTo>
                  <a:lnTo>
                    <a:pt x="0" y="3707993"/>
                  </a:lnTo>
                  <a:lnTo>
                    <a:pt x="4804752" y="3707993"/>
                  </a:lnTo>
                  <a:lnTo>
                    <a:pt x="4804752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430" y="6059554"/>
              <a:ext cx="1363941" cy="4944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8763" y="4283383"/>
              <a:ext cx="1471244" cy="1192072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525998" y="3060001"/>
          <a:ext cx="4804410" cy="3707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909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WODÓR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PRZED – 0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SEKUND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476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3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BENZYNA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3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90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WODÓR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PO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– 3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SEKUNDY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8001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BENZYNA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90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WODÓR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PO – 60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SEKUND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812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T Supermolot Bold"/>
                          <a:cs typeface="TT Supermolot Bold"/>
                        </a:rPr>
                        <a:t>BENZYNA</a:t>
                      </a:r>
                      <a:endParaRPr sz="10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39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2409" y="3759772"/>
            <a:ext cx="1361757" cy="46314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8249" y="3759772"/>
            <a:ext cx="1361757" cy="46314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2409" y="5012312"/>
            <a:ext cx="1361757" cy="5269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2409" y="6248314"/>
            <a:ext cx="1361757" cy="4631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01151" y="5814813"/>
            <a:ext cx="1418855" cy="896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802005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3437890" algn="l"/>
                <a:tab pos="58921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Ciśnieniowe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zbiorniki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5120005" cy="2113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Zmagazynowanie</a:t>
            </a:r>
            <a:r>
              <a:rPr sz="1200" dirty="0">
                <a:latin typeface="TT Supermolot Regular"/>
                <a:cs typeface="TT Supermolot Regular"/>
              </a:rPr>
              <a:t> dużej ilości wodoru wymaga stosowania wysokich </a:t>
            </a:r>
            <a:r>
              <a:rPr sz="1200" spc="-10" dirty="0">
                <a:latin typeface="TT Supermolot Regular"/>
                <a:cs typeface="TT Supermolot Regular"/>
              </a:rPr>
              <a:t>ciśnień, </a:t>
            </a:r>
            <a:r>
              <a:rPr sz="1200" dirty="0">
                <a:latin typeface="TT Supermolot Regular"/>
                <a:cs typeface="TT Supermolot Regular"/>
              </a:rPr>
              <a:t>niskich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temperatur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obu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technik.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Przyjęte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dwa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standardy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ciśnień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350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700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(atmosfer).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Zbiorniki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wykonane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kompozytów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wzmocnieniem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włókna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węglowego, </a:t>
            </a:r>
            <a:r>
              <a:rPr sz="1200" dirty="0">
                <a:latin typeface="TT Supermolot Regular"/>
                <a:cs typeface="TT Supermolot Regular"/>
              </a:rPr>
              <a:t>jednego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najbardziej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wytrzymałych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materiałów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świecie.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Materiał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jest </a:t>
            </a:r>
            <a:r>
              <a:rPr sz="1200" spc="-10" dirty="0">
                <a:latin typeface="TT Supermolot Regular"/>
                <a:cs typeface="TT Supermolot Regular"/>
              </a:rPr>
              <a:t>5-7-</a:t>
            </a:r>
            <a:r>
              <a:rPr sz="1200" dirty="0">
                <a:latin typeface="TT Supermolot Regular"/>
                <a:cs typeface="TT Supermolot Regular"/>
              </a:rPr>
              <a:t>krotnie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bardziej wytrzymały na rozciąganie niż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stal, oraz 4-krotnie </a:t>
            </a:r>
            <a:r>
              <a:rPr sz="1200" spc="-20" dirty="0">
                <a:latin typeface="TT Supermolot Regular"/>
                <a:cs typeface="TT Supermolot Regular"/>
              </a:rPr>
              <a:t>bar- </a:t>
            </a:r>
            <a:r>
              <a:rPr sz="1200" dirty="0">
                <a:latin typeface="TT Supermolot Regular"/>
                <a:cs typeface="TT Supermolot Regular"/>
              </a:rPr>
              <a:t>dziej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wytrzymały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niż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tytan.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715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Zbiorniki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posiadają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czujniki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zderzeń,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przypadku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kolizji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zamykają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spc="-10" dirty="0">
                <a:latin typeface="TT Supermolot Regular"/>
                <a:cs typeface="TT Supermolot Regular"/>
              </a:rPr>
              <a:t>automatycznie,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zabezpieczając wodór przed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wyciekiem.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60810" y="7107147"/>
            <a:ext cx="18389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-25" dirty="0">
                <a:latin typeface="TT Supermolot Italic"/>
                <a:cs typeface="TT Supermolot Italic"/>
              </a:rPr>
              <a:t>Źródło:</a:t>
            </a:r>
            <a:r>
              <a:rPr sz="700" i="1" spc="-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  <a:hlinkClick r:id="rId2"/>
              </a:rPr>
              <a:t>https://www.wikidata.org/wiki/Q2432716</a:t>
            </a:r>
            <a:endParaRPr sz="700">
              <a:latin typeface="TT Supermolot Italic"/>
              <a:cs typeface="TT Supermolot Italic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3509" y="2988005"/>
            <a:ext cx="4658486" cy="40639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535305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1818639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Niskie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temperatury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054355"/>
            <a:ext cx="4903470" cy="3256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można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przechowywać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postaci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ciekłej.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Temperatura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skraplania </a:t>
            </a:r>
            <a:r>
              <a:rPr sz="1200" spc="-25" dirty="0">
                <a:latin typeface="TT Supermolot Regular"/>
                <a:cs typeface="TT Supermolot Regular"/>
              </a:rPr>
              <a:t>wynosi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wówczas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-</a:t>
            </a:r>
            <a:r>
              <a:rPr sz="1200" spc="-20" dirty="0">
                <a:latin typeface="TT Supermolot Regular"/>
                <a:cs typeface="TT Supermolot Regular"/>
              </a:rPr>
              <a:t>253 ˚C,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więc należy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stosować</a:t>
            </a:r>
            <a:r>
              <a:rPr sz="1200" spc="-20" dirty="0">
                <a:latin typeface="TT Supermolot Regular"/>
                <a:cs typeface="TT Supermolot Regular"/>
              </a:rPr>
              <a:t> odpowiednie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materiały</a:t>
            </a:r>
            <a:r>
              <a:rPr sz="1200" spc="-20" dirty="0">
                <a:latin typeface="TT Supermolot Regular"/>
                <a:cs typeface="TT Supermolot Regular"/>
              </a:rPr>
              <a:t> izo- lacyjne,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zabezpieczenia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procedury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związane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niską temperaturą.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Należy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uważać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zagrożenia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związane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ekstremalnym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zimnem.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Ciekły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związane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nimi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zimne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opary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gazy,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mogą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powodować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skórze </a:t>
            </a:r>
            <a:r>
              <a:rPr sz="1200" dirty="0">
                <a:latin typeface="TT Supermolot Regular"/>
                <a:cs typeface="TT Supermolot Regular"/>
              </a:rPr>
              <a:t>efekty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podobne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oparzeń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termicznych.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Krótkie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ekspozycje,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nie miałyby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wpływu </a:t>
            </a:r>
            <a:r>
              <a:rPr sz="1200" spc="-10" dirty="0">
                <a:latin typeface="TT Supermolot Regular"/>
                <a:cs typeface="TT Supermolot Regular"/>
              </a:rPr>
              <a:t>na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skórę twarzy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lub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dłoni,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mogą </a:t>
            </a:r>
            <a:r>
              <a:rPr sz="1200" spc="-20" dirty="0">
                <a:latin typeface="TT Supermolot Regular"/>
                <a:cs typeface="TT Supermolot Regular"/>
              </a:rPr>
              <a:t>uszkodzić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delikatne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tkan- </a:t>
            </a:r>
            <a:r>
              <a:rPr sz="1200" dirty="0">
                <a:latin typeface="TT Supermolot Regular"/>
                <a:cs typeface="TT Supermolot Regular"/>
              </a:rPr>
              <a:t>ki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skórne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np.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oczy.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Długotrwałe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narażenie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skóry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kontakt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zimnymi powierzchniami,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spowodować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odmrożenia.</a:t>
            </a:r>
            <a:r>
              <a:rPr sz="1200" spc="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przypadku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kontaktu </a:t>
            </a:r>
            <a:r>
              <a:rPr sz="1200" spc="-20" dirty="0">
                <a:latin typeface="TT Supermolot Regular"/>
                <a:cs typeface="TT Supermolot Regular"/>
              </a:rPr>
              <a:t>skóra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przybiera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odcień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woskowo-</a:t>
            </a:r>
            <a:r>
              <a:rPr sz="1200" spc="-10" dirty="0">
                <a:latin typeface="TT Supermolot Regular"/>
                <a:cs typeface="TT Supermolot Regular"/>
              </a:rPr>
              <a:t>żółty.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715" algn="just">
              <a:lnSpc>
                <a:spcPct val="104200"/>
              </a:lnSpc>
            </a:pPr>
            <a:r>
              <a:rPr sz="1200" spc="-25" dirty="0">
                <a:latin typeface="TT Supermolot Regular"/>
                <a:cs typeface="TT Supermolot Regular"/>
              </a:rPr>
              <a:t>Istnieje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też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zagrożenie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uduszeniem.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Kiedy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ciekły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tworzy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gaz,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staje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się </a:t>
            </a:r>
            <a:r>
              <a:rPr sz="1200" dirty="0">
                <a:latin typeface="TT Supermolot Regular"/>
                <a:cs typeface="TT Supermolot Regular"/>
              </a:rPr>
              <a:t>bardzo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zimny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zwykle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cięższy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20" dirty="0">
                <a:latin typeface="TT Supermolot Regular"/>
                <a:cs typeface="TT Supermolot Regular"/>
              </a:rPr>
              <a:t> powietrza.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rozprasza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zbyt </a:t>
            </a:r>
            <a:r>
              <a:rPr sz="1200" dirty="0">
                <a:latin typeface="TT Supermolot Regular"/>
                <a:cs typeface="TT Supermolot Regular"/>
              </a:rPr>
              <a:t>dobrze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może</a:t>
            </a:r>
            <a:r>
              <a:rPr sz="1200" spc="-20" dirty="0">
                <a:latin typeface="TT Supermolot Regular"/>
                <a:cs typeface="TT Supermolot Regular"/>
              </a:rPr>
              <a:t> gromadzić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wszelkiego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rodzaju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zagłębieniach.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Wodór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toksyczny,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jednak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miejscach,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gdzie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wystarczającej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ilości </a:t>
            </a:r>
            <a:r>
              <a:rPr sz="1200" spc="-20" dirty="0">
                <a:latin typeface="TT Supermolot Regular"/>
                <a:cs typeface="TT Supermolot Regular"/>
              </a:rPr>
              <a:t>powietrza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lub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tlenu,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dojść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uduszenia,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konsekwencji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śmierci.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4002" y="3096005"/>
            <a:ext cx="4878006" cy="37779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41299" y="6923238"/>
            <a:ext cx="449262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spc="-25" dirty="0">
                <a:latin typeface="TT Supermolot Italic"/>
                <a:cs typeface="TT Supermolot Italic"/>
              </a:rPr>
              <a:t>Źródło:</a:t>
            </a:r>
            <a:r>
              <a:rPr sz="700" i="1" spc="-5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  <a:hlinkClick r:id="rId3"/>
              </a:rPr>
              <a:t>https://www.cryogenicsociety.org/index.php?option=com_dailyplanetblog&amp;view=entry&amp;year=2022&amp;month=12&amp;-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day=07&amp;id=130:eta-space-commissions-liquid-hydrogen-test-</a:t>
            </a:r>
            <a:r>
              <a:rPr sz="700" i="1" spc="-10" dirty="0">
                <a:latin typeface="TT Supermolot Italic"/>
                <a:cs typeface="TT Supermolot Italic"/>
              </a:rPr>
              <a:t>facility</a:t>
            </a:r>
            <a:endParaRPr sz="700">
              <a:latin typeface="TT Supermolot Italic"/>
              <a:cs typeface="TT Supermolot It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647065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Palność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tabLst>
                <a:tab pos="288290" algn="l"/>
                <a:tab pos="4342765" algn="l"/>
              </a:tabLst>
            </a:pP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i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wybuchowość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4904105" cy="4018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niską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temperaturę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zapłonu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(-</a:t>
            </a:r>
            <a:r>
              <a:rPr sz="1200" dirty="0">
                <a:latin typeface="TT Supermolot Regular"/>
                <a:cs typeface="TT Supermolot Regular"/>
              </a:rPr>
              <a:t>253°C)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bardzo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niską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ener- </a:t>
            </a:r>
            <a:r>
              <a:rPr sz="1200" dirty="0">
                <a:latin typeface="TT Supermolot Regular"/>
                <a:cs typeface="TT Supermolot Regular"/>
              </a:rPr>
              <a:t>gię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zapłonu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(0,02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mJ),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czyni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materiałem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łatwopalnym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wybucho- </a:t>
            </a:r>
            <a:r>
              <a:rPr sz="1200" dirty="0">
                <a:latin typeface="TT Supermolot Regular"/>
                <a:cs typeface="TT Supermolot Regular"/>
              </a:rPr>
              <a:t>wym.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Dla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porównania,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ziemny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(metan)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także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niską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temperaturę </a:t>
            </a:r>
            <a:r>
              <a:rPr sz="1200" dirty="0">
                <a:latin typeface="TT Supermolot Regular"/>
                <a:cs typeface="TT Supermolot Regular"/>
              </a:rPr>
              <a:t>zapłonu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(-</a:t>
            </a:r>
            <a:r>
              <a:rPr sz="1200" dirty="0">
                <a:latin typeface="TT Supermolot Regular"/>
                <a:cs typeface="TT Supermolot Regular"/>
              </a:rPr>
              <a:t>188°C),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ale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już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energia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zapłonu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wynosi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0,29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mJ.</a:t>
            </a:r>
            <a:r>
              <a:rPr sz="1200" spc="1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Niska</a:t>
            </a:r>
            <a:r>
              <a:rPr sz="1200" spc="1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masa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szybki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strumień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parowania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sprawiają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jednak,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trudno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osiągnąć</a:t>
            </a:r>
            <a:r>
              <a:rPr sz="1200" spc="8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mie- </a:t>
            </a:r>
            <a:r>
              <a:rPr sz="1200" dirty="0">
                <a:latin typeface="TT Supermolot Regular"/>
                <a:cs typeface="TT Supermolot Regular"/>
              </a:rPr>
              <a:t>szankę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wybuchową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powietrzu,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wynosi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18-</a:t>
            </a:r>
            <a:r>
              <a:rPr sz="1200" dirty="0">
                <a:latin typeface="TT Supermolot Regular"/>
                <a:cs typeface="TT Supermolot Regular"/>
              </a:rPr>
              <a:t>59%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(dla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gazu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ziem- </a:t>
            </a:r>
            <a:r>
              <a:rPr sz="1200" dirty="0">
                <a:latin typeface="TT Supermolot Regular"/>
                <a:cs typeface="TT Supermolot Regular"/>
              </a:rPr>
              <a:t>nego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6-</a:t>
            </a:r>
            <a:r>
              <a:rPr sz="1200" dirty="0">
                <a:latin typeface="TT Supermolot Regular"/>
                <a:cs typeface="TT Supermolot Regular"/>
              </a:rPr>
              <a:t>14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%).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KATASTROFA STEROWCA </a:t>
            </a:r>
            <a:r>
              <a:rPr sz="1200" spc="-10" dirty="0">
                <a:latin typeface="TT Supermolot Bold"/>
                <a:cs typeface="TT Supermolot Bold"/>
              </a:rPr>
              <a:t>HINDENBURG</a:t>
            </a:r>
            <a:endParaRPr sz="120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Bold"/>
              <a:cs typeface="TT Supermolot Bold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6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maja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1937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roku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sterowiec,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został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wypełniony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200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tys</a:t>
            </a:r>
            <a:r>
              <a:rPr sz="1200" spc="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m³</a:t>
            </a:r>
            <a:r>
              <a:rPr sz="1200" spc="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wodo- </a:t>
            </a:r>
            <a:r>
              <a:rPr sz="1200" dirty="0">
                <a:latin typeface="TT Supermolot Regular"/>
                <a:cs typeface="TT Supermolot Regular"/>
              </a:rPr>
              <a:t>ru,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spłonął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lotnisku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New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Jersey.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wyniku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pożaru,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ale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9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wybuchu,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uległ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spaleniu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wraz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łatwopalnym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poszyciem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elementami </a:t>
            </a:r>
            <a:r>
              <a:rPr sz="1200" dirty="0">
                <a:latin typeface="TT Supermolot Regular"/>
                <a:cs typeface="TT Supermolot Regular"/>
              </a:rPr>
              <a:t>konstrukcyjnymi.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Katastrofę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przeżyły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62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osoby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97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znajdujących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na </a:t>
            </a:r>
            <a:r>
              <a:rPr sz="1200" dirty="0">
                <a:latin typeface="TT Supermolot Regular"/>
                <a:cs typeface="TT Supermolot Regular"/>
              </a:rPr>
              <a:t>pokładzie.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Gdyby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nastąpił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wybuch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wodoru,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cały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sterowiec,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uległby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kom- </a:t>
            </a:r>
            <a:r>
              <a:rPr sz="1200" dirty="0">
                <a:latin typeface="TT Supermolot Regular"/>
                <a:cs typeface="TT Supermolot Regular"/>
              </a:rPr>
              <a:t>pletnemu </a:t>
            </a:r>
            <a:r>
              <a:rPr sz="1200" spc="-10" dirty="0">
                <a:latin typeface="TT Supermolot Regular"/>
                <a:cs typeface="TT Supermolot Regular"/>
              </a:rPr>
              <a:t>zniszczeniu.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TT Supermolot Regular"/>
                <a:cs typeface="TT Supermolot Regular"/>
              </a:rPr>
              <a:t>Obejrzyj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wideo: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  <a:hlinkClick r:id="rId2"/>
              </a:rPr>
              <a:t>https://www.youtube.com/watch?v=7clAJJNsdmQ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dirty="0">
                <a:latin typeface="TT Supermolot Bold"/>
                <a:cs typeface="TT Supermolot Bold"/>
              </a:rPr>
              <a:t>Wodór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jako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łatwopalny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i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wybuchowy</a:t>
            </a:r>
            <a:r>
              <a:rPr sz="1200" spc="16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gaz,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wymaga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stosowania</a:t>
            </a:r>
            <a:r>
              <a:rPr sz="1200" spc="16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odpo- </a:t>
            </a:r>
            <a:r>
              <a:rPr sz="1200" dirty="0">
                <a:latin typeface="TT Supermolot Bold"/>
                <a:cs typeface="TT Supermolot Bold"/>
              </a:rPr>
              <a:t>wiednich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środków</a:t>
            </a:r>
            <a:r>
              <a:rPr sz="1200" spc="-4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bezpieczeństwa!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72097" y="7041954"/>
            <a:ext cx="873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Fot.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1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Wikipedia</a:t>
            </a:r>
            <a:endParaRPr sz="700">
              <a:latin typeface="TT Supermolot Italic"/>
              <a:cs typeface="TT Supermolot Ital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1440" y="3051009"/>
            <a:ext cx="4780568" cy="39163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56610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90"/>
              </a:lnSpc>
              <a:tabLst>
                <a:tab pos="27520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Kruchość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wodorowa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2959105"/>
            <a:ext cx="4904105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Niewielki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rozmiar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cząsteczki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związane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nim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zjawiska</a:t>
            </a:r>
            <a:r>
              <a:rPr sz="1200" spc="16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ko- </a:t>
            </a:r>
            <a:r>
              <a:rPr sz="1200" dirty="0">
                <a:latin typeface="TT Supermolot Regular"/>
                <a:cs typeface="TT Supermolot Regular"/>
              </a:rPr>
              <a:t>rozyjne,</a:t>
            </a:r>
            <a:r>
              <a:rPr sz="1200" spc="28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tj.</a:t>
            </a:r>
            <a:r>
              <a:rPr sz="1200" spc="2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kruchość</a:t>
            </a:r>
            <a:r>
              <a:rPr sz="1200" spc="28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wodorowa,</a:t>
            </a:r>
            <a:r>
              <a:rPr sz="1200" spc="2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28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konsekwencją</a:t>
            </a:r>
            <a:r>
              <a:rPr sz="1200" spc="28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silnych</a:t>
            </a:r>
            <a:r>
              <a:rPr sz="1200" spc="28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właściwości </a:t>
            </a:r>
            <a:r>
              <a:rPr sz="1200" dirty="0">
                <a:latin typeface="TT Supermolot Regular"/>
                <a:cs typeface="TT Supermolot Regular"/>
              </a:rPr>
              <a:t>dyfuzyjnych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tego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pierwiastka,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tendencję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przenikania</a:t>
            </a:r>
            <a:r>
              <a:rPr sz="1200" spc="114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m.in. </a:t>
            </a:r>
            <a:r>
              <a:rPr sz="1200" dirty="0">
                <a:latin typeface="TT Supermolot Regular"/>
                <a:cs typeface="TT Supermolot Regular"/>
              </a:rPr>
              <a:t>przez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ściany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zbiorników.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911605"/>
            <a:ext cx="490410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Mechanizm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kruchości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wodorowej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polega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tym,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atomy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osa- </a:t>
            </a:r>
            <a:r>
              <a:rPr sz="1200" dirty="0">
                <a:latin typeface="TT Supermolot Regular"/>
                <a:cs typeface="TT Supermolot Regular"/>
              </a:rPr>
              <a:t>dzające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wewnątrz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stali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tworzą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pęcherzyki,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prowadzą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pęka- </a:t>
            </a:r>
            <a:r>
              <a:rPr sz="1200" dirty="0">
                <a:latin typeface="TT Supermolot Regular"/>
                <a:cs typeface="TT Supermolot Regular"/>
              </a:rPr>
              <a:t>nia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ziaren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metalu.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4673605"/>
            <a:ext cx="4904105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Rozwiązaniem</a:t>
            </a:r>
            <a:r>
              <a:rPr sz="1200" spc="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zastosowanie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stali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nierdzewnej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materiałów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po- </a:t>
            </a:r>
            <a:r>
              <a:rPr sz="1200" dirty="0">
                <a:latin typeface="TT Supermolot Regular"/>
                <a:cs typeface="TT Supermolot Regular"/>
              </a:rPr>
              <a:t>limerowych.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Nowe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urządzenia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projektowane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odpowiednich</a:t>
            </a:r>
            <a:r>
              <a:rPr sz="1200" spc="1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mate- </a:t>
            </a:r>
            <a:r>
              <a:rPr sz="1200" dirty="0">
                <a:latin typeface="TT Supermolot Regular"/>
                <a:cs typeface="TT Supermolot Regular"/>
              </a:rPr>
              <a:t>riałów,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jednak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stosowanie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18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istniejących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instalacjach</a:t>
            </a:r>
            <a:r>
              <a:rPr sz="1200" spc="17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wymaga </a:t>
            </a:r>
            <a:r>
              <a:rPr sz="1200" dirty="0">
                <a:latin typeface="TT Supermolot Regular"/>
                <a:cs typeface="TT Supermolot Regular"/>
              </a:rPr>
              <a:t>wcześniejszego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zbadania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wpływu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wodoru.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Dotyczy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szczególnie</a:t>
            </a:r>
            <a:r>
              <a:rPr sz="1200" spc="16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sieci </a:t>
            </a:r>
            <a:r>
              <a:rPr sz="1200" dirty="0">
                <a:latin typeface="TT Supermolot Regular"/>
                <a:cs typeface="TT Supermolot Regular"/>
              </a:rPr>
              <a:t>gazociągów,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którymi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rozważane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transportowanie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4002" y="5750852"/>
            <a:ext cx="4878006" cy="130515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41299" y="7098146"/>
            <a:ext cx="36620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-25" dirty="0">
                <a:latin typeface="TT Supermolot Italic"/>
                <a:cs typeface="TT Supermolot Italic"/>
              </a:rPr>
              <a:t>Źródło: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Degradacja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wodorowa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niestopowej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5" dirty="0">
                <a:latin typeface="TT Supermolot Italic"/>
                <a:cs typeface="TT Supermolot Italic"/>
              </a:rPr>
              <a:t>stali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30" dirty="0">
                <a:latin typeface="TT Supermolot Italic"/>
                <a:cs typeface="TT Supermolot Italic"/>
              </a:rPr>
              <a:t>jakościowej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DC01,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20" dirty="0">
                <a:latin typeface="TT Supermolot Italic"/>
                <a:cs typeface="TT Supermolot Italic"/>
              </a:rPr>
              <a:t>DOI:</a:t>
            </a:r>
            <a:r>
              <a:rPr sz="700" i="1" spc="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10.2429/proc.2016.10(1)028</a:t>
            </a:r>
            <a:endParaRPr sz="700">
              <a:latin typeface="TT Supermolot Italic"/>
              <a:cs typeface="TT Supermolot It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44789" y="2988005"/>
            <a:ext cx="4887595" cy="2538095"/>
            <a:chOff x="5444789" y="2988005"/>
            <a:chExt cx="4887595" cy="2538095"/>
          </a:xfrm>
        </p:grpSpPr>
        <p:sp>
          <p:nvSpPr>
            <p:cNvPr id="12" name="object 12"/>
            <p:cNvSpPr/>
            <p:nvPr/>
          </p:nvSpPr>
          <p:spPr>
            <a:xfrm>
              <a:off x="5454002" y="2988005"/>
              <a:ext cx="4878070" cy="965835"/>
            </a:xfrm>
            <a:custGeom>
              <a:avLst/>
              <a:gdLst/>
              <a:ahLst/>
              <a:cxnLst/>
              <a:rect l="l" t="t" r="r" b="b"/>
              <a:pathLst>
                <a:path w="4878070" h="965835">
                  <a:moveTo>
                    <a:pt x="0" y="965822"/>
                  </a:moveTo>
                  <a:lnTo>
                    <a:pt x="4878006" y="965822"/>
                  </a:lnTo>
                  <a:lnTo>
                    <a:pt x="4878006" y="0"/>
                  </a:lnTo>
                  <a:lnTo>
                    <a:pt x="0" y="0"/>
                  </a:lnTo>
                  <a:lnTo>
                    <a:pt x="0" y="965822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4002" y="3953827"/>
              <a:ext cx="4878070" cy="1572260"/>
            </a:xfrm>
            <a:custGeom>
              <a:avLst/>
              <a:gdLst/>
              <a:ahLst/>
              <a:cxnLst/>
              <a:rect l="l" t="t" r="r" b="b"/>
              <a:pathLst>
                <a:path w="4878070" h="1572260">
                  <a:moveTo>
                    <a:pt x="4878006" y="0"/>
                  </a:moveTo>
                  <a:lnTo>
                    <a:pt x="0" y="0"/>
                  </a:lnTo>
                  <a:lnTo>
                    <a:pt x="0" y="1572145"/>
                  </a:lnTo>
                  <a:lnTo>
                    <a:pt x="4878006" y="1572145"/>
                  </a:lnTo>
                  <a:lnTo>
                    <a:pt x="4878006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3997" y="3949424"/>
              <a:ext cx="4867275" cy="4445"/>
            </a:xfrm>
            <a:custGeom>
              <a:avLst/>
              <a:gdLst/>
              <a:ahLst/>
              <a:cxnLst/>
              <a:rect l="l" t="t" r="r" b="b"/>
              <a:pathLst>
                <a:path w="4867275" h="4445">
                  <a:moveTo>
                    <a:pt x="1215656" y="4406"/>
                  </a:moveTo>
                  <a:lnTo>
                    <a:pt x="1255599" y="3845"/>
                  </a:lnTo>
                  <a:lnTo>
                    <a:pt x="1296054" y="2609"/>
                  </a:lnTo>
                  <a:lnTo>
                    <a:pt x="1337004" y="1374"/>
                  </a:lnTo>
                  <a:lnTo>
                    <a:pt x="1378432" y="812"/>
                  </a:lnTo>
                  <a:lnTo>
                    <a:pt x="1403171" y="1374"/>
                  </a:lnTo>
                  <a:lnTo>
                    <a:pt x="1428065" y="2609"/>
                  </a:lnTo>
                  <a:lnTo>
                    <a:pt x="1453115" y="3845"/>
                  </a:lnTo>
                  <a:lnTo>
                    <a:pt x="1478318" y="4406"/>
                  </a:lnTo>
                </a:path>
                <a:path w="4867275" h="4445">
                  <a:moveTo>
                    <a:pt x="822769" y="4406"/>
                  </a:moveTo>
                  <a:lnTo>
                    <a:pt x="869042" y="4175"/>
                  </a:lnTo>
                  <a:lnTo>
                    <a:pt x="916343" y="3636"/>
                  </a:lnTo>
                  <a:lnTo>
                    <a:pt x="964948" y="3019"/>
                  </a:lnTo>
                  <a:lnTo>
                    <a:pt x="1015131" y="2556"/>
                  </a:lnTo>
                  <a:lnTo>
                    <a:pt x="1067170" y="2479"/>
                  </a:lnTo>
                  <a:lnTo>
                    <a:pt x="1121338" y="3019"/>
                  </a:lnTo>
                  <a:lnTo>
                    <a:pt x="1177912" y="4406"/>
                  </a:lnTo>
                </a:path>
                <a:path w="4867275" h="4445">
                  <a:moveTo>
                    <a:pt x="427139" y="4406"/>
                  </a:moveTo>
                  <a:lnTo>
                    <a:pt x="465376" y="3887"/>
                  </a:lnTo>
                  <a:lnTo>
                    <a:pt x="507438" y="2674"/>
                  </a:lnTo>
                  <a:lnTo>
                    <a:pt x="553790" y="1287"/>
                  </a:lnTo>
                  <a:lnTo>
                    <a:pt x="604892" y="248"/>
                  </a:lnTo>
                  <a:lnTo>
                    <a:pt x="661206" y="74"/>
                  </a:lnTo>
                  <a:lnTo>
                    <a:pt x="723196" y="1287"/>
                  </a:lnTo>
                  <a:lnTo>
                    <a:pt x="791324" y="4406"/>
                  </a:lnTo>
                </a:path>
                <a:path w="4867275" h="4445">
                  <a:moveTo>
                    <a:pt x="0" y="4406"/>
                  </a:moveTo>
                  <a:lnTo>
                    <a:pt x="94604" y="1859"/>
                  </a:lnTo>
                  <a:lnTo>
                    <a:pt x="154811" y="550"/>
                  </a:lnTo>
                  <a:lnTo>
                    <a:pt x="206424" y="68"/>
                  </a:lnTo>
                  <a:lnTo>
                    <a:pt x="275247" y="0"/>
                  </a:lnTo>
                  <a:lnTo>
                    <a:pt x="290542" y="688"/>
                  </a:lnTo>
                  <a:lnTo>
                    <a:pt x="319792" y="2203"/>
                  </a:lnTo>
                  <a:lnTo>
                    <a:pt x="358214" y="3718"/>
                  </a:lnTo>
                  <a:lnTo>
                    <a:pt x="401027" y="4406"/>
                  </a:lnTo>
                </a:path>
                <a:path w="4867275" h="4445">
                  <a:moveTo>
                    <a:pt x="2729268" y="4406"/>
                  </a:moveTo>
                  <a:lnTo>
                    <a:pt x="2769210" y="3845"/>
                  </a:lnTo>
                  <a:lnTo>
                    <a:pt x="2809663" y="2609"/>
                  </a:lnTo>
                  <a:lnTo>
                    <a:pt x="2850610" y="1374"/>
                  </a:lnTo>
                  <a:lnTo>
                    <a:pt x="2892031" y="812"/>
                  </a:lnTo>
                  <a:lnTo>
                    <a:pt x="2916777" y="1374"/>
                  </a:lnTo>
                  <a:lnTo>
                    <a:pt x="2941674" y="2609"/>
                  </a:lnTo>
                  <a:lnTo>
                    <a:pt x="2966720" y="3845"/>
                  </a:lnTo>
                  <a:lnTo>
                    <a:pt x="2991916" y="4406"/>
                  </a:lnTo>
                </a:path>
                <a:path w="4867275" h="4445">
                  <a:moveTo>
                    <a:pt x="2336380" y="4406"/>
                  </a:moveTo>
                  <a:lnTo>
                    <a:pt x="2382653" y="4175"/>
                  </a:lnTo>
                  <a:lnTo>
                    <a:pt x="2429954" y="3636"/>
                  </a:lnTo>
                  <a:lnTo>
                    <a:pt x="2478559" y="3019"/>
                  </a:lnTo>
                  <a:lnTo>
                    <a:pt x="2528743" y="2556"/>
                  </a:lnTo>
                  <a:lnTo>
                    <a:pt x="2580781" y="2479"/>
                  </a:lnTo>
                  <a:lnTo>
                    <a:pt x="2634949" y="3019"/>
                  </a:lnTo>
                  <a:lnTo>
                    <a:pt x="2691523" y="4406"/>
                  </a:lnTo>
                </a:path>
                <a:path w="4867275" h="4445">
                  <a:moveTo>
                    <a:pt x="1940750" y="4406"/>
                  </a:moveTo>
                  <a:lnTo>
                    <a:pt x="1978987" y="3887"/>
                  </a:lnTo>
                  <a:lnTo>
                    <a:pt x="2021050" y="2674"/>
                  </a:lnTo>
                  <a:lnTo>
                    <a:pt x="2067401" y="1287"/>
                  </a:lnTo>
                  <a:lnTo>
                    <a:pt x="2118503" y="248"/>
                  </a:lnTo>
                  <a:lnTo>
                    <a:pt x="2174818" y="74"/>
                  </a:lnTo>
                  <a:lnTo>
                    <a:pt x="2236808" y="1287"/>
                  </a:lnTo>
                  <a:lnTo>
                    <a:pt x="2304935" y="4406"/>
                  </a:lnTo>
                </a:path>
                <a:path w="4867275" h="4445">
                  <a:moveTo>
                    <a:pt x="1513611" y="4406"/>
                  </a:moveTo>
                  <a:lnTo>
                    <a:pt x="1608216" y="1859"/>
                  </a:lnTo>
                  <a:lnTo>
                    <a:pt x="1668422" y="550"/>
                  </a:lnTo>
                  <a:lnTo>
                    <a:pt x="1720035" y="68"/>
                  </a:lnTo>
                  <a:lnTo>
                    <a:pt x="1788858" y="0"/>
                  </a:lnTo>
                  <a:lnTo>
                    <a:pt x="1804154" y="688"/>
                  </a:lnTo>
                  <a:lnTo>
                    <a:pt x="1833403" y="2203"/>
                  </a:lnTo>
                  <a:lnTo>
                    <a:pt x="1871826" y="3718"/>
                  </a:lnTo>
                  <a:lnTo>
                    <a:pt x="1914639" y="4406"/>
                  </a:lnTo>
                </a:path>
                <a:path w="4867275" h="4445">
                  <a:moveTo>
                    <a:pt x="4242866" y="4406"/>
                  </a:moveTo>
                  <a:lnTo>
                    <a:pt x="4282816" y="3845"/>
                  </a:lnTo>
                  <a:lnTo>
                    <a:pt x="4323273" y="2609"/>
                  </a:lnTo>
                  <a:lnTo>
                    <a:pt x="4364221" y="1374"/>
                  </a:lnTo>
                  <a:lnTo>
                    <a:pt x="4405642" y="812"/>
                  </a:lnTo>
                  <a:lnTo>
                    <a:pt x="4430383" y="1374"/>
                  </a:lnTo>
                  <a:lnTo>
                    <a:pt x="4455280" y="2609"/>
                  </a:lnTo>
                  <a:lnTo>
                    <a:pt x="4480330" y="3845"/>
                  </a:lnTo>
                  <a:lnTo>
                    <a:pt x="4505528" y="4406"/>
                  </a:lnTo>
                </a:path>
                <a:path w="4867275" h="4445">
                  <a:moveTo>
                    <a:pt x="3849992" y="4406"/>
                  </a:moveTo>
                  <a:lnTo>
                    <a:pt x="3896261" y="4175"/>
                  </a:lnTo>
                  <a:lnTo>
                    <a:pt x="3943560" y="3636"/>
                  </a:lnTo>
                  <a:lnTo>
                    <a:pt x="3992165" y="3019"/>
                  </a:lnTo>
                  <a:lnTo>
                    <a:pt x="4042350" y="2556"/>
                  </a:lnTo>
                  <a:lnTo>
                    <a:pt x="4094390" y="2479"/>
                  </a:lnTo>
                  <a:lnTo>
                    <a:pt x="4148560" y="3019"/>
                  </a:lnTo>
                  <a:lnTo>
                    <a:pt x="4205135" y="4406"/>
                  </a:lnTo>
                </a:path>
                <a:path w="4867275" h="4445">
                  <a:moveTo>
                    <a:pt x="3454361" y="4406"/>
                  </a:moveTo>
                  <a:lnTo>
                    <a:pt x="3492598" y="3887"/>
                  </a:lnTo>
                  <a:lnTo>
                    <a:pt x="3534661" y="2674"/>
                  </a:lnTo>
                  <a:lnTo>
                    <a:pt x="3581011" y="1287"/>
                  </a:lnTo>
                  <a:lnTo>
                    <a:pt x="3632112" y="248"/>
                  </a:lnTo>
                  <a:lnTo>
                    <a:pt x="3688424" y="74"/>
                  </a:lnTo>
                  <a:lnTo>
                    <a:pt x="3750411" y="1287"/>
                  </a:lnTo>
                  <a:lnTo>
                    <a:pt x="3818534" y="4406"/>
                  </a:lnTo>
                </a:path>
                <a:path w="4867275" h="4445">
                  <a:moveTo>
                    <a:pt x="3027222" y="4406"/>
                  </a:moveTo>
                  <a:lnTo>
                    <a:pt x="3121827" y="1859"/>
                  </a:lnTo>
                  <a:lnTo>
                    <a:pt x="3182034" y="550"/>
                  </a:lnTo>
                  <a:lnTo>
                    <a:pt x="3233646" y="68"/>
                  </a:lnTo>
                  <a:lnTo>
                    <a:pt x="3302469" y="0"/>
                  </a:lnTo>
                  <a:lnTo>
                    <a:pt x="3317765" y="688"/>
                  </a:lnTo>
                  <a:lnTo>
                    <a:pt x="3347015" y="2203"/>
                  </a:lnTo>
                  <a:lnTo>
                    <a:pt x="3385437" y="3718"/>
                  </a:lnTo>
                  <a:lnTo>
                    <a:pt x="3428250" y="4406"/>
                  </a:lnTo>
                </a:path>
                <a:path w="4867275" h="4445">
                  <a:moveTo>
                    <a:pt x="4540821" y="4406"/>
                  </a:moveTo>
                  <a:lnTo>
                    <a:pt x="4635426" y="1859"/>
                  </a:lnTo>
                  <a:lnTo>
                    <a:pt x="4695634" y="550"/>
                  </a:lnTo>
                  <a:lnTo>
                    <a:pt x="4747250" y="68"/>
                  </a:lnTo>
                  <a:lnTo>
                    <a:pt x="4816081" y="0"/>
                  </a:lnTo>
                  <a:lnTo>
                    <a:pt x="4819710" y="688"/>
                  </a:lnTo>
                  <a:lnTo>
                    <a:pt x="4823294" y="2203"/>
                  </a:lnTo>
                  <a:lnTo>
                    <a:pt x="4836051" y="3718"/>
                  </a:lnTo>
                  <a:lnTo>
                    <a:pt x="4867198" y="4406"/>
                  </a:lnTo>
                </a:path>
              </a:pathLst>
            </a:custGeom>
            <a:ln w="1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8689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18689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66973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6973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15244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15244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9400" y="357515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0637" y="3743510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15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22" y="0"/>
                  </a:lnTo>
                  <a:lnTo>
                    <a:pt x="2705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39"/>
                  </a:lnTo>
                  <a:lnTo>
                    <a:pt x="54914" y="94589"/>
                  </a:lnTo>
                  <a:lnTo>
                    <a:pt x="56769" y="95605"/>
                  </a:lnTo>
                  <a:lnTo>
                    <a:pt x="60756" y="95605"/>
                  </a:lnTo>
                  <a:lnTo>
                    <a:pt x="62623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17684" y="357515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58921" y="3743510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692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39"/>
                  </a:lnTo>
                  <a:lnTo>
                    <a:pt x="54902" y="94589"/>
                  </a:lnTo>
                  <a:lnTo>
                    <a:pt x="56768" y="95605"/>
                  </a:lnTo>
                  <a:lnTo>
                    <a:pt x="60756" y="95605"/>
                  </a:lnTo>
                  <a:lnTo>
                    <a:pt x="62610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65955" y="357515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07192" y="3743510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15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22" y="0"/>
                  </a:lnTo>
                  <a:lnTo>
                    <a:pt x="2705" y="1739"/>
                  </a:lnTo>
                  <a:lnTo>
                    <a:pt x="965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39"/>
                  </a:lnTo>
                  <a:lnTo>
                    <a:pt x="54914" y="94589"/>
                  </a:lnTo>
                  <a:lnTo>
                    <a:pt x="56768" y="95605"/>
                  </a:lnTo>
                  <a:lnTo>
                    <a:pt x="60756" y="95605"/>
                  </a:lnTo>
                  <a:lnTo>
                    <a:pt x="62623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81605" y="3182289"/>
            <a:ext cx="2298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latin typeface="TT Supermolot Bold"/>
                <a:cs typeface="TT Supermolot Bold"/>
              </a:rPr>
              <a:t>H</a:t>
            </a:r>
            <a:r>
              <a:rPr sz="800" spc="-25" dirty="0">
                <a:latin typeface="TT Supermolot Bold"/>
                <a:cs typeface="TT Supermolot Bold"/>
              </a:rPr>
              <a:t>+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29888" y="3182289"/>
            <a:ext cx="2298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latin typeface="TT Supermolot Bold"/>
                <a:cs typeface="TT Supermolot Bold"/>
              </a:rPr>
              <a:t>H</a:t>
            </a:r>
            <a:r>
              <a:rPr sz="800" spc="-25" dirty="0">
                <a:latin typeface="TT Supermolot Bold"/>
                <a:cs typeface="TT Supermolot Bold"/>
              </a:rPr>
              <a:t>+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78172" y="3182289"/>
            <a:ext cx="2298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latin typeface="TT Supermolot Bold"/>
                <a:cs typeface="TT Supermolot Bold"/>
              </a:rPr>
              <a:t>H</a:t>
            </a:r>
            <a:r>
              <a:rPr sz="800" spc="-25" dirty="0">
                <a:latin typeface="TT Supermolot Bold"/>
                <a:cs typeface="TT Supermolot Bold"/>
              </a:rPr>
              <a:t>+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056225" y="3210147"/>
            <a:ext cx="316230" cy="629285"/>
            <a:chOff x="9056225" y="3210147"/>
            <a:chExt cx="316230" cy="629285"/>
          </a:xfrm>
        </p:grpSpPr>
        <p:sp>
          <p:nvSpPr>
            <p:cNvPr id="31" name="object 31"/>
            <p:cNvSpPr/>
            <p:nvPr/>
          </p:nvSpPr>
          <p:spPr>
            <a:xfrm>
              <a:off x="9063528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63528" y="321744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14238" y="357515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55476" y="3743510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705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39"/>
                  </a:lnTo>
                  <a:lnTo>
                    <a:pt x="54902" y="94589"/>
                  </a:lnTo>
                  <a:lnTo>
                    <a:pt x="56768" y="95605"/>
                  </a:lnTo>
                  <a:lnTo>
                    <a:pt x="60756" y="95605"/>
                  </a:lnTo>
                  <a:lnTo>
                    <a:pt x="62610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26443" y="3182289"/>
            <a:ext cx="2298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latin typeface="TT Supermolot Bold"/>
                <a:cs typeface="TT Supermolot Bold"/>
              </a:rPr>
              <a:t>H</a:t>
            </a:r>
            <a:r>
              <a:rPr sz="800" spc="-25" dirty="0">
                <a:latin typeface="TT Supermolot Bold"/>
                <a:cs typeface="TT Supermolot Bold"/>
              </a:rPr>
              <a:t>+</a:t>
            </a:r>
            <a:endParaRPr sz="800">
              <a:latin typeface="TT Supermolot Bold"/>
              <a:cs typeface="TT Supermolot Bold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617743" y="4206275"/>
            <a:ext cx="316230" cy="629285"/>
            <a:chOff x="9617743" y="4206275"/>
            <a:chExt cx="316230" cy="629285"/>
          </a:xfrm>
        </p:grpSpPr>
        <p:sp>
          <p:nvSpPr>
            <p:cNvPr id="37" name="object 37"/>
            <p:cNvSpPr/>
            <p:nvPr/>
          </p:nvSpPr>
          <p:spPr>
            <a:xfrm>
              <a:off x="9625045" y="4213577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25045" y="4213577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75756" y="4571273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16993" y="4739637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705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6"/>
                  </a:lnTo>
                  <a:lnTo>
                    <a:pt x="292" y="8839"/>
                  </a:lnTo>
                  <a:lnTo>
                    <a:pt x="54902" y="94589"/>
                  </a:lnTo>
                  <a:lnTo>
                    <a:pt x="56768" y="95618"/>
                  </a:lnTo>
                  <a:lnTo>
                    <a:pt x="60756" y="95618"/>
                  </a:lnTo>
                  <a:lnTo>
                    <a:pt x="62610" y="94589"/>
                  </a:lnTo>
                  <a:lnTo>
                    <a:pt x="118325" y="7111"/>
                  </a:lnTo>
                  <a:lnTo>
                    <a:pt x="117538" y="3479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707862" y="4236754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049253" y="4046147"/>
            <a:ext cx="316230" cy="629285"/>
            <a:chOff x="9049253" y="4046147"/>
            <a:chExt cx="316230" cy="629285"/>
          </a:xfrm>
        </p:grpSpPr>
        <p:sp>
          <p:nvSpPr>
            <p:cNvPr id="43" name="object 43"/>
            <p:cNvSpPr/>
            <p:nvPr/>
          </p:nvSpPr>
          <p:spPr>
            <a:xfrm>
              <a:off x="9056556" y="405345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1"/>
                  </a:lnTo>
                  <a:lnTo>
                    <a:pt x="29078" y="239709"/>
                  </a:lnTo>
                  <a:lnTo>
                    <a:pt x="61702" y="272331"/>
                  </a:lnTo>
                  <a:lnTo>
                    <a:pt x="103074" y="293725"/>
                  </a:lnTo>
                  <a:lnTo>
                    <a:pt x="150710" y="301409"/>
                  </a:lnTo>
                  <a:lnTo>
                    <a:pt x="198341" y="293725"/>
                  </a:lnTo>
                  <a:lnTo>
                    <a:pt x="239709" y="272331"/>
                  </a:lnTo>
                  <a:lnTo>
                    <a:pt x="272331" y="239709"/>
                  </a:lnTo>
                  <a:lnTo>
                    <a:pt x="293725" y="198341"/>
                  </a:lnTo>
                  <a:lnTo>
                    <a:pt x="301409" y="150710"/>
                  </a:lnTo>
                  <a:lnTo>
                    <a:pt x="293725" y="103074"/>
                  </a:lnTo>
                  <a:lnTo>
                    <a:pt x="272331" y="61702"/>
                  </a:lnTo>
                  <a:lnTo>
                    <a:pt x="239709" y="29078"/>
                  </a:lnTo>
                  <a:lnTo>
                    <a:pt x="198341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56556" y="405345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5" y="198341"/>
                  </a:lnTo>
                  <a:lnTo>
                    <a:pt x="272331" y="239709"/>
                  </a:lnTo>
                  <a:lnTo>
                    <a:pt x="239709" y="272331"/>
                  </a:lnTo>
                  <a:lnTo>
                    <a:pt x="198341" y="293725"/>
                  </a:lnTo>
                  <a:lnTo>
                    <a:pt x="150710" y="301409"/>
                  </a:lnTo>
                  <a:lnTo>
                    <a:pt x="103074" y="293725"/>
                  </a:lnTo>
                  <a:lnTo>
                    <a:pt x="61702" y="272331"/>
                  </a:lnTo>
                  <a:lnTo>
                    <a:pt x="29078" y="239709"/>
                  </a:lnTo>
                  <a:lnTo>
                    <a:pt x="7683" y="198341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1" y="7683"/>
                  </a:lnTo>
                  <a:lnTo>
                    <a:pt x="239709" y="29078"/>
                  </a:lnTo>
                  <a:lnTo>
                    <a:pt x="272331" y="61702"/>
                  </a:lnTo>
                  <a:lnTo>
                    <a:pt x="293725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07265" y="441115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48504" y="4579515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83" y="812"/>
                  </a:lnTo>
                  <a:lnTo>
                    <a:pt x="58762" y="78892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692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26"/>
                  </a:lnTo>
                  <a:lnTo>
                    <a:pt x="54902" y="94576"/>
                  </a:lnTo>
                  <a:lnTo>
                    <a:pt x="56756" y="95605"/>
                  </a:lnTo>
                  <a:lnTo>
                    <a:pt x="60756" y="95605"/>
                  </a:lnTo>
                  <a:lnTo>
                    <a:pt x="62610" y="94576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139359" y="4076632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383416" y="4036728"/>
            <a:ext cx="316230" cy="629285"/>
            <a:chOff x="8383416" y="4036728"/>
            <a:chExt cx="316230" cy="629285"/>
          </a:xfrm>
        </p:grpSpPr>
        <p:sp>
          <p:nvSpPr>
            <p:cNvPr id="49" name="object 49"/>
            <p:cNvSpPr/>
            <p:nvPr/>
          </p:nvSpPr>
          <p:spPr>
            <a:xfrm>
              <a:off x="8390719" y="404403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6" y="293738"/>
                  </a:lnTo>
                  <a:lnTo>
                    <a:pt x="239714" y="272343"/>
                  </a:lnTo>
                  <a:lnTo>
                    <a:pt x="272335" y="239719"/>
                  </a:lnTo>
                  <a:lnTo>
                    <a:pt x="293727" y="198347"/>
                  </a:lnTo>
                  <a:lnTo>
                    <a:pt x="301409" y="150710"/>
                  </a:lnTo>
                  <a:lnTo>
                    <a:pt x="293727" y="103074"/>
                  </a:lnTo>
                  <a:lnTo>
                    <a:pt x="272335" y="61702"/>
                  </a:lnTo>
                  <a:lnTo>
                    <a:pt x="239714" y="29078"/>
                  </a:lnTo>
                  <a:lnTo>
                    <a:pt x="198346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90719" y="404403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7" y="198347"/>
                  </a:lnTo>
                  <a:lnTo>
                    <a:pt x="272335" y="239719"/>
                  </a:lnTo>
                  <a:lnTo>
                    <a:pt x="239714" y="272343"/>
                  </a:lnTo>
                  <a:lnTo>
                    <a:pt x="198346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6" y="7683"/>
                  </a:lnTo>
                  <a:lnTo>
                    <a:pt x="239714" y="29078"/>
                  </a:lnTo>
                  <a:lnTo>
                    <a:pt x="272335" y="61702"/>
                  </a:lnTo>
                  <a:lnTo>
                    <a:pt x="293727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41430" y="4401728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82666" y="4570092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83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692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39"/>
                  </a:lnTo>
                  <a:lnTo>
                    <a:pt x="54902" y="94589"/>
                  </a:lnTo>
                  <a:lnTo>
                    <a:pt x="56768" y="95605"/>
                  </a:lnTo>
                  <a:lnTo>
                    <a:pt x="60756" y="95605"/>
                  </a:lnTo>
                  <a:lnTo>
                    <a:pt x="62610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473535" y="4067209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959008" y="4228995"/>
            <a:ext cx="316230" cy="556895"/>
            <a:chOff x="7959008" y="4228995"/>
            <a:chExt cx="316230" cy="556895"/>
          </a:xfrm>
        </p:grpSpPr>
        <p:sp>
          <p:nvSpPr>
            <p:cNvPr id="55" name="object 55"/>
            <p:cNvSpPr/>
            <p:nvPr/>
          </p:nvSpPr>
          <p:spPr>
            <a:xfrm>
              <a:off x="7966311" y="423629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1" y="293738"/>
                  </a:lnTo>
                  <a:lnTo>
                    <a:pt x="239709" y="272343"/>
                  </a:lnTo>
                  <a:lnTo>
                    <a:pt x="272331" y="239719"/>
                  </a:lnTo>
                  <a:lnTo>
                    <a:pt x="293725" y="198347"/>
                  </a:lnTo>
                  <a:lnTo>
                    <a:pt x="301409" y="150710"/>
                  </a:lnTo>
                  <a:lnTo>
                    <a:pt x="293725" y="103074"/>
                  </a:lnTo>
                  <a:lnTo>
                    <a:pt x="272331" y="61702"/>
                  </a:lnTo>
                  <a:lnTo>
                    <a:pt x="239709" y="29078"/>
                  </a:lnTo>
                  <a:lnTo>
                    <a:pt x="198341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66311" y="423629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5" y="198347"/>
                  </a:lnTo>
                  <a:lnTo>
                    <a:pt x="272331" y="239719"/>
                  </a:lnTo>
                  <a:lnTo>
                    <a:pt x="239709" y="272343"/>
                  </a:lnTo>
                  <a:lnTo>
                    <a:pt x="198341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1" y="7683"/>
                  </a:lnTo>
                  <a:lnTo>
                    <a:pt x="239709" y="29078"/>
                  </a:lnTo>
                  <a:lnTo>
                    <a:pt x="272331" y="61702"/>
                  </a:lnTo>
                  <a:lnTo>
                    <a:pt x="293725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17022" y="4594006"/>
              <a:ext cx="0" cy="177800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469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58246" y="4689916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15" y="0"/>
                  </a:moveTo>
                  <a:lnTo>
                    <a:pt x="108496" y="800"/>
                  </a:lnTo>
                  <a:lnTo>
                    <a:pt x="58775" y="78892"/>
                  </a:lnTo>
                  <a:lnTo>
                    <a:pt x="9042" y="800"/>
                  </a:lnTo>
                  <a:lnTo>
                    <a:pt x="5422" y="0"/>
                  </a:lnTo>
                  <a:lnTo>
                    <a:pt x="2705" y="1727"/>
                  </a:lnTo>
                  <a:lnTo>
                    <a:pt x="965" y="2844"/>
                  </a:lnTo>
                  <a:lnTo>
                    <a:pt x="0" y="4737"/>
                  </a:lnTo>
                  <a:lnTo>
                    <a:pt x="0" y="7734"/>
                  </a:lnTo>
                  <a:lnTo>
                    <a:pt x="304" y="8826"/>
                  </a:lnTo>
                  <a:lnTo>
                    <a:pt x="54914" y="94576"/>
                  </a:lnTo>
                  <a:lnTo>
                    <a:pt x="56768" y="95605"/>
                  </a:lnTo>
                  <a:lnTo>
                    <a:pt x="60769" y="95605"/>
                  </a:lnTo>
                  <a:lnTo>
                    <a:pt x="62623" y="94576"/>
                  </a:lnTo>
                  <a:lnTo>
                    <a:pt x="118338" y="7099"/>
                  </a:lnTo>
                  <a:lnTo>
                    <a:pt x="117551" y="3467"/>
                  </a:lnTo>
                  <a:lnTo>
                    <a:pt x="112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049114" y="4259474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822028" y="4017030"/>
            <a:ext cx="316230" cy="525145"/>
            <a:chOff x="6822028" y="4017030"/>
            <a:chExt cx="316230" cy="525145"/>
          </a:xfrm>
        </p:grpSpPr>
        <p:sp>
          <p:nvSpPr>
            <p:cNvPr id="61" name="object 61"/>
            <p:cNvSpPr/>
            <p:nvPr/>
          </p:nvSpPr>
          <p:spPr>
            <a:xfrm>
              <a:off x="6829331" y="402433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1" y="293738"/>
                  </a:lnTo>
                  <a:lnTo>
                    <a:pt x="239709" y="272343"/>
                  </a:lnTo>
                  <a:lnTo>
                    <a:pt x="272331" y="239719"/>
                  </a:lnTo>
                  <a:lnTo>
                    <a:pt x="293725" y="198347"/>
                  </a:lnTo>
                  <a:lnTo>
                    <a:pt x="301409" y="150710"/>
                  </a:lnTo>
                  <a:lnTo>
                    <a:pt x="293725" y="103074"/>
                  </a:lnTo>
                  <a:lnTo>
                    <a:pt x="272331" y="61702"/>
                  </a:lnTo>
                  <a:lnTo>
                    <a:pt x="239709" y="29078"/>
                  </a:lnTo>
                  <a:lnTo>
                    <a:pt x="198341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29331" y="402433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5" y="198347"/>
                  </a:lnTo>
                  <a:lnTo>
                    <a:pt x="272331" y="239719"/>
                  </a:lnTo>
                  <a:lnTo>
                    <a:pt x="239709" y="272343"/>
                  </a:lnTo>
                  <a:lnTo>
                    <a:pt x="198341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1" y="7683"/>
                  </a:lnTo>
                  <a:lnTo>
                    <a:pt x="239709" y="29078"/>
                  </a:lnTo>
                  <a:lnTo>
                    <a:pt x="272331" y="61702"/>
                  </a:lnTo>
                  <a:lnTo>
                    <a:pt x="293725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80041" y="4382030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08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21266" y="4446559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15" y="0"/>
                  </a:moveTo>
                  <a:lnTo>
                    <a:pt x="108496" y="800"/>
                  </a:lnTo>
                  <a:lnTo>
                    <a:pt x="58775" y="78892"/>
                  </a:lnTo>
                  <a:lnTo>
                    <a:pt x="9042" y="800"/>
                  </a:lnTo>
                  <a:lnTo>
                    <a:pt x="5422" y="0"/>
                  </a:lnTo>
                  <a:lnTo>
                    <a:pt x="2705" y="1727"/>
                  </a:lnTo>
                  <a:lnTo>
                    <a:pt x="965" y="2844"/>
                  </a:lnTo>
                  <a:lnTo>
                    <a:pt x="0" y="4737"/>
                  </a:lnTo>
                  <a:lnTo>
                    <a:pt x="0" y="7746"/>
                  </a:lnTo>
                  <a:lnTo>
                    <a:pt x="304" y="8826"/>
                  </a:lnTo>
                  <a:lnTo>
                    <a:pt x="54914" y="94576"/>
                  </a:lnTo>
                  <a:lnTo>
                    <a:pt x="56768" y="95605"/>
                  </a:lnTo>
                  <a:lnTo>
                    <a:pt x="60769" y="95605"/>
                  </a:lnTo>
                  <a:lnTo>
                    <a:pt x="62623" y="94576"/>
                  </a:lnTo>
                  <a:lnTo>
                    <a:pt x="118325" y="7099"/>
                  </a:lnTo>
                  <a:lnTo>
                    <a:pt x="117551" y="3467"/>
                  </a:lnTo>
                  <a:lnTo>
                    <a:pt x="1121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912134" y="4047514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913952" y="5008140"/>
            <a:ext cx="316230" cy="525145"/>
            <a:chOff x="5913952" y="5008140"/>
            <a:chExt cx="316230" cy="525145"/>
          </a:xfrm>
        </p:grpSpPr>
        <p:sp>
          <p:nvSpPr>
            <p:cNvPr id="67" name="object 67"/>
            <p:cNvSpPr/>
            <p:nvPr/>
          </p:nvSpPr>
          <p:spPr>
            <a:xfrm>
              <a:off x="5921255" y="5015443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21255" y="5015443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71966" y="537313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08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13203" y="5437667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96" y="812"/>
                  </a:lnTo>
                  <a:lnTo>
                    <a:pt x="58762" y="78892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705" y="1727"/>
                  </a:lnTo>
                  <a:lnTo>
                    <a:pt x="952" y="2844"/>
                  </a:lnTo>
                  <a:lnTo>
                    <a:pt x="0" y="4737"/>
                  </a:lnTo>
                  <a:lnTo>
                    <a:pt x="0" y="7746"/>
                  </a:lnTo>
                  <a:lnTo>
                    <a:pt x="292" y="8826"/>
                  </a:lnTo>
                  <a:lnTo>
                    <a:pt x="54902" y="94576"/>
                  </a:lnTo>
                  <a:lnTo>
                    <a:pt x="56769" y="95605"/>
                  </a:lnTo>
                  <a:lnTo>
                    <a:pt x="60756" y="95605"/>
                  </a:lnTo>
                  <a:lnTo>
                    <a:pt x="62623" y="94576"/>
                  </a:lnTo>
                  <a:lnTo>
                    <a:pt x="118325" y="7099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004072" y="5038619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75775" y="4909360"/>
            <a:ext cx="316230" cy="525145"/>
            <a:chOff x="6375775" y="4909360"/>
            <a:chExt cx="316230" cy="525145"/>
          </a:xfrm>
        </p:grpSpPr>
        <p:sp>
          <p:nvSpPr>
            <p:cNvPr id="73" name="object 73"/>
            <p:cNvSpPr/>
            <p:nvPr/>
          </p:nvSpPr>
          <p:spPr>
            <a:xfrm>
              <a:off x="6383078" y="491666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7"/>
                  </a:lnTo>
                  <a:lnTo>
                    <a:pt x="29078" y="61700"/>
                  </a:lnTo>
                  <a:lnTo>
                    <a:pt x="7683" y="103067"/>
                  </a:lnTo>
                  <a:lnTo>
                    <a:pt x="0" y="150698"/>
                  </a:lnTo>
                  <a:lnTo>
                    <a:pt x="7683" y="198334"/>
                  </a:lnTo>
                  <a:lnTo>
                    <a:pt x="29078" y="239706"/>
                  </a:lnTo>
                  <a:lnTo>
                    <a:pt x="61702" y="272330"/>
                  </a:lnTo>
                  <a:lnTo>
                    <a:pt x="103074" y="293725"/>
                  </a:lnTo>
                  <a:lnTo>
                    <a:pt x="150710" y="301409"/>
                  </a:lnTo>
                  <a:lnTo>
                    <a:pt x="198347" y="293725"/>
                  </a:lnTo>
                  <a:lnTo>
                    <a:pt x="239719" y="272330"/>
                  </a:lnTo>
                  <a:lnTo>
                    <a:pt x="272343" y="239706"/>
                  </a:lnTo>
                  <a:lnTo>
                    <a:pt x="293738" y="198334"/>
                  </a:lnTo>
                  <a:lnTo>
                    <a:pt x="301421" y="150698"/>
                  </a:lnTo>
                  <a:lnTo>
                    <a:pt x="293738" y="103067"/>
                  </a:lnTo>
                  <a:lnTo>
                    <a:pt x="272343" y="61700"/>
                  </a:lnTo>
                  <a:lnTo>
                    <a:pt x="239719" y="29077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83078" y="491666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698"/>
                  </a:moveTo>
                  <a:lnTo>
                    <a:pt x="293738" y="198334"/>
                  </a:lnTo>
                  <a:lnTo>
                    <a:pt x="272343" y="239706"/>
                  </a:lnTo>
                  <a:lnTo>
                    <a:pt x="239719" y="272330"/>
                  </a:lnTo>
                  <a:lnTo>
                    <a:pt x="198347" y="293725"/>
                  </a:lnTo>
                  <a:lnTo>
                    <a:pt x="150710" y="301409"/>
                  </a:lnTo>
                  <a:lnTo>
                    <a:pt x="103074" y="293725"/>
                  </a:lnTo>
                  <a:lnTo>
                    <a:pt x="61702" y="272330"/>
                  </a:lnTo>
                  <a:lnTo>
                    <a:pt x="29078" y="239706"/>
                  </a:lnTo>
                  <a:lnTo>
                    <a:pt x="7683" y="198334"/>
                  </a:lnTo>
                  <a:lnTo>
                    <a:pt x="0" y="150698"/>
                  </a:lnTo>
                  <a:lnTo>
                    <a:pt x="7683" y="103067"/>
                  </a:lnTo>
                  <a:lnTo>
                    <a:pt x="29078" y="61700"/>
                  </a:lnTo>
                  <a:lnTo>
                    <a:pt x="61702" y="29077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7"/>
                  </a:lnTo>
                  <a:lnTo>
                    <a:pt x="272343" y="61700"/>
                  </a:lnTo>
                  <a:lnTo>
                    <a:pt x="293738" y="103067"/>
                  </a:lnTo>
                  <a:lnTo>
                    <a:pt x="301421" y="150698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33789" y="527435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088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75026" y="5338874"/>
              <a:ext cx="118745" cy="95885"/>
            </a:xfrm>
            <a:custGeom>
              <a:avLst/>
              <a:gdLst/>
              <a:ahLst/>
              <a:cxnLst/>
              <a:rect l="l" t="t" r="r" b="b"/>
              <a:pathLst>
                <a:path w="118745" h="95885">
                  <a:moveTo>
                    <a:pt x="112102" y="0"/>
                  </a:moveTo>
                  <a:lnTo>
                    <a:pt x="108496" y="812"/>
                  </a:lnTo>
                  <a:lnTo>
                    <a:pt x="58762" y="78905"/>
                  </a:lnTo>
                  <a:lnTo>
                    <a:pt x="9029" y="812"/>
                  </a:lnTo>
                  <a:lnTo>
                    <a:pt x="5410" y="0"/>
                  </a:lnTo>
                  <a:lnTo>
                    <a:pt x="2705" y="1739"/>
                  </a:lnTo>
                  <a:lnTo>
                    <a:pt x="952" y="2857"/>
                  </a:lnTo>
                  <a:lnTo>
                    <a:pt x="0" y="4749"/>
                  </a:lnTo>
                  <a:lnTo>
                    <a:pt x="0" y="7747"/>
                  </a:lnTo>
                  <a:lnTo>
                    <a:pt x="292" y="8826"/>
                  </a:lnTo>
                  <a:lnTo>
                    <a:pt x="54902" y="94589"/>
                  </a:lnTo>
                  <a:lnTo>
                    <a:pt x="56769" y="95605"/>
                  </a:lnTo>
                  <a:lnTo>
                    <a:pt x="60756" y="95605"/>
                  </a:lnTo>
                  <a:lnTo>
                    <a:pt x="62611" y="94589"/>
                  </a:lnTo>
                  <a:lnTo>
                    <a:pt x="118325" y="7112"/>
                  </a:lnTo>
                  <a:lnTo>
                    <a:pt x="117538" y="3467"/>
                  </a:lnTo>
                  <a:lnTo>
                    <a:pt x="112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465895" y="4939839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373274" y="4606465"/>
            <a:ext cx="3491865" cy="774700"/>
            <a:chOff x="6373274" y="4606465"/>
            <a:chExt cx="3491865" cy="774700"/>
          </a:xfrm>
        </p:grpSpPr>
        <p:sp>
          <p:nvSpPr>
            <p:cNvPr id="79" name="object 79"/>
            <p:cNvSpPr/>
            <p:nvPr/>
          </p:nvSpPr>
          <p:spPr>
            <a:xfrm>
              <a:off x="6383116" y="4616308"/>
              <a:ext cx="1647825" cy="480059"/>
            </a:xfrm>
            <a:custGeom>
              <a:avLst/>
              <a:gdLst/>
              <a:ahLst/>
              <a:cxnLst/>
              <a:rect l="l" t="t" r="r" b="b"/>
              <a:pathLst>
                <a:path w="1647825" h="480060">
                  <a:moveTo>
                    <a:pt x="1179817" y="0"/>
                  </a:moveTo>
                  <a:lnTo>
                    <a:pt x="711060" y="42760"/>
                  </a:lnTo>
                  <a:lnTo>
                    <a:pt x="220548" y="143319"/>
                  </a:lnTo>
                  <a:lnTo>
                    <a:pt x="178066" y="162978"/>
                  </a:lnTo>
                  <a:lnTo>
                    <a:pt x="140363" y="177572"/>
                  </a:lnTo>
                  <a:lnTo>
                    <a:pt x="79536" y="193668"/>
                  </a:lnTo>
                  <a:lnTo>
                    <a:pt x="23458" y="210602"/>
                  </a:lnTo>
                  <a:lnTo>
                    <a:pt x="0" y="227710"/>
                  </a:lnTo>
                  <a:lnTo>
                    <a:pt x="20636" y="246258"/>
                  </a:lnTo>
                  <a:lnTo>
                    <a:pt x="67937" y="263305"/>
                  </a:lnTo>
                  <a:lnTo>
                    <a:pt x="127211" y="277944"/>
                  </a:lnTo>
                  <a:lnTo>
                    <a:pt x="183765" y="289266"/>
                  </a:lnTo>
                  <a:lnTo>
                    <a:pt x="394512" y="327850"/>
                  </a:lnTo>
                  <a:lnTo>
                    <a:pt x="400037" y="329336"/>
                  </a:lnTo>
                  <a:lnTo>
                    <a:pt x="438656" y="342515"/>
                  </a:lnTo>
                  <a:lnTo>
                    <a:pt x="489343" y="357971"/>
                  </a:lnTo>
                  <a:lnTo>
                    <a:pt x="547965" y="372752"/>
                  </a:lnTo>
                  <a:lnTo>
                    <a:pt x="605041" y="382016"/>
                  </a:lnTo>
                  <a:lnTo>
                    <a:pt x="651090" y="380923"/>
                  </a:lnTo>
                  <a:lnTo>
                    <a:pt x="687672" y="376512"/>
                  </a:lnTo>
                  <a:lnTo>
                    <a:pt x="738207" y="374526"/>
                  </a:lnTo>
                  <a:lnTo>
                    <a:pt x="796588" y="374382"/>
                  </a:lnTo>
                  <a:lnTo>
                    <a:pt x="856707" y="375497"/>
                  </a:lnTo>
                  <a:lnTo>
                    <a:pt x="912456" y="377286"/>
                  </a:lnTo>
                  <a:lnTo>
                    <a:pt x="957726" y="379167"/>
                  </a:lnTo>
                  <a:lnTo>
                    <a:pt x="1000137" y="382142"/>
                  </a:lnTo>
                  <a:lnTo>
                    <a:pt x="1163624" y="466534"/>
                  </a:lnTo>
                  <a:lnTo>
                    <a:pt x="1193388" y="469296"/>
                  </a:lnTo>
                  <a:lnTo>
                    <a:pt x="1251629" y="473353"/>
                  </a:lnTo>
                  <a:lnTo>
                    <a:pt x="1319337" y="477321"/>
                  </a:lnTo>
                  <a:lnTo>
                    <a:pt x="1377504" y="479814"/>
                  </a:lnTo>
                  <a:lnTo>
                    <a:pt x="1407121" y="479450"/>
                  </a:lnTo>
                  <a:lnTo>
                    <a:pt x="1581480" y="359320"/>
                  </a:lnTo>
                  <a:lnTo>
                    <a:pt x="1620129" y="340316"/>
                  </a:lnTo>
                  <a:lnTo>
                    <a:pt x="1643006" y="310070"/>
                  </a:lnTo>
                  <a:lnTo>
                    <a:pt x="1647665" y="274442"/>
                  </a:lnTo>
                  <a:lnTo>
                    <a:pt x="1631657" y="239293"/>
                  </a:lnTo>
                  <a:lnTo>
                    <a:pt x="1541792" y="130250"/>
                  </a:lnTo>
                  <a:lnTo>
                    <a:pt x="1499717" y="102056"/>
                  </a:lnTo>
                  <a:lnTo>
                    <a:pt x="1213345" y="5625"/>
                  </a:lnTo>
                  <a:lnTo>
                    <a:pt x="1191223" y="713"/>
                  </a:lnTo>
                  <a:lnTo>
                    <a:pt x="1179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83116" y="4616308"/>
              <a:ext cx="1647825" cy="480059"/>
            </a:xfrm>
            <a:custGeom>
              <a:avLst/>
              <a:gdLst/>
              <a:ahLst/>
              <a:cxnLst/>
              <a:rect l="l" t="t" r="r" b="b"/>
              <a:pathLst>
                <a:path w="1647825" h="480060">
                  <a:moveTo>
                    <a:pt x="1581480" y="359320"/>
                  </a:moveTo>
                  <a:lnTo>
                    <a:pt x="1407121" y="479450"/>
                  </a:lnTo>
                  <a:lnTo>
                    <a:pt x="1377504" y="479814"/>
                  </a:lnTo>
                  <a:lnTo>
                    <a:pt x="1319337" y="477321"/>
                  </a:lnTo>
                  <a:lnTo>
                    <a:pt x="1251629" y="473353"/>
                  </a:lnTo>
                  <a:lnTo>
                    <a:pt x="1193388" y="469296"/>
                  </a:lnTo>
                  <a:lnTo>
                    <a:pt x="1163624" y="466534"/>
                  </a:lnTo>
                  <a:lnTo>
                    <a:pt x="1000137" y="382142"/>
                  </a:lnTo>
                  <a:lnTo>
                    <a:pt x="995591" y="381329"/>
                  </a:lnTo>
                  <a:lnTo>
                    <a:pt x="912456" y="377286"/>
                  </a:lnTo>
                  <a:lnTo>
                    <a:pt x="856707" y="375497"/>
                  </a:lnTo>
                  <a:lnTo>
                    <a:pt x="796588" y="374382"/>
                  </a:lnTo>
                  <a:lnTo>
                    <a:pt x="738207" y="374526"/>
                  </a:lnTo>
                  <a:lnTo>
                    <a:pt x="687672" y="376512"/>
                  </a:lnTo>
                  <a:lnTo>
                    <a:pt x="651090" y="380923"/>
                  </a:lnTo>
                  <a:lnTo>
                    <a:pt x="605041" y="382016"/>
                  </a:lnTo>
                  <a:lnTo>
                    <a:pt x="547965" y="372752"/>
                  </a:lnTo>
                  <a:lnTo>
                    <a:pt x="489343" y="357971"/>
                  </a:lnTo>
                  <a:lnTo>
                    <a:pt x="438656" y="342515"/>
                  </a:lnTo>
                  <a:lnTo>
                    <a:pt x="400037" y="329336"/>
                  </a:lnTo>
                  <a:lnTo>
                    <a:pt x="394512" y="327850"/>
                  </a:lnTo>
                  <a:lnTo>
                    <a:pt x="388848" y="326808"/>
                  </a:lnTo>
                  <a:lnTo>
                    <a:pt x="222910" y="296366"/>
                  </a:lnTo>
                  <a:lnTo>
                    <a:pt x="183765" y="289266"/>
                  </a:lnTo>
                  <a:lnTo>
                    <a:pt x="127211" y="277944"/>
                  </a:lnTo>
                  <a:lnTo>
                    <a:pt x="67937" y="263305"/>
                  </a:lnTo>
                  <a:lnTo>
                    <a:pt x="20636" y="246258"/>
                  </a:lnTo>
                  <a:lnTo>
                    <a:pt x="0" y="227710"/>
                  </a:lnTo>
                  <a:lnTo>
                    <a:pt x="23458" y="210602"/>
                  </a:lnTo>
                  <a:lnTo>
                    <a:pt x="79536" y="193668"/>
                  </a:lnTo>
                  <a:lnTo>
                    <a:pt x="140363" y="177572"/>
                  </a:lnTo>
                  <a:lnTo>
                    <a:pt x="178066" y="162978"/>
                  </a:lnTo>
                  <a:lnTo>
                    <a:pt x="220548" y="143319"/>
                  </a:lnTo>
                  <a:lnTo>
                    <a:pt x="698982" y="44551"/>
                  </a:lnTo>
                  <a:lnTo>
                    <a:pt x="1168349" y="469"/>
                  </a:lnTo>
                  <a:lnTo>
                    <a:pt x="1179817" y="0"/>
                  </a:lnTo>
                  <a:lnTo>
                    <a:pt x="1191223" y="713"/>
                  </a:lnTo>
                  <a:lnTo>
                    <a:pt x="1499717" y="102056"/>
                  </a:lnTo>
                  <a:lnTo>
                    <a:pt x="1533205" y="121309"/>
                  </a:lnTo>
                  <a:lnTo>
                    <a:pt x="1631657" y="239293"/>
                  </a:lnTo>
                  <a:lnTo>
                    <a:pt x="1647665" y="274442"/>
                  </a:lnTo>
                  <a:lnTo>
                    <a:pt x="1643006" y="310070"/>
                  </a:lnTo>
                  <a:lnTo>
                    <a:pt x="1620129" y="340316"/>
                  </a:lnTo>
                  <a:lnTo>
                    <a:pt x="1581480" y="359320"/>
                  </a:lnTo>
                  <a:close/>
                </a:path>
              </a:pathLst>
            </a:custGeom>
            <a:ln w="19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58746" y="4941146"/>
              <a:ext cx="1596390" cy="429895"/>
            </a:xfrm>
            <a:custGeom>
              <a:avLst/>
              <a:gdLst/>
              <a:ahLst/>
              <a:cxnLst/>
              <a:rect l="l" t="t" r="r" b="b"/>
              <a:pathLst>
                <a:path w="1596390" h="429895">
                  <a:moveTo>
                    <a:pt x="346811" y="0"/>
                  </a:moveTo>
                  <a:lnTo>
                    <a:pt x="63291" y="70435"/>
                  </a:lnTo>
                  <a:lnTo>
                    <a:pt x="26332" y="89447"/>
                  </a:lnTo>
                  <a:lnTo>
                    <a:pt x="0" y="155326"/>
                  </a:lnTo>
                  <a:lnTo>
                    <a:pt x="15311" y="190476"/>
                  </a:lnTo>
                  <a:lnTo>
                    <a:pt x="101252" y="299518"/>
                  </a:lnTo>
                  <a:lnTo>
                    <a:pt x="141485" y="327699"/>
                  </a:lnTo>
                  <a:lnTo>
                    <a:pt x="415348" y="424143"/>
                  </a:lnTo>
                  <a:lnTo>
                    <a:pt x="447409" y="429769"/>
                  </a:lnTo>
                  <a:lnTo>
                    <a:pt x="458376" y="429299"/>
                  </a:lnTo>
                  <a:lnTo>
                    <a:pt x="898697" y="386716"/>
                  </a:lnTo>
                  <a:lnTo>
                    <a:pt x="1364762" y="286450"/>
                  </a:lnTo>
                  <a:lnTo>
                    <a:pt x="1405402" y="266777"/>
                  </a:lnTo>
                  <a:lnTo>
                    <a:pt x="1433444" y="254208"/>
                  </a:lnTo>
                  <a:lnTo>
                    <a:pt x="1481800" y="238763"/>
                  </a:lnTo>
                  <a:lnTo>
                    <a:pt x="1535221" y="221371"/>
                  </a:lnTo>
                  <a:lnTo>
                    <a:pt x="1578457" y="202963"/>
                  </a:lnTo>
                  <a:lnTo>
                    <a:pt x="1596258" y="184469"/>
                  </a:lnTo>
                  <a:lnTo>
                    <a:pt x="1575875" y="168241"/>
                  </a:lnTo>
                  <a:lnTo>
                    <a:pt x="1525761" y="155625"/>
                  </a:lnTo>
                  <a:lnTo>
                    <a:pt x="1462463" y="146015"/>
                  </a:lnTo>
                  <a:lnTo>
                    <a:pt x="1402532" y="138809"/>
                  </a:lnTo>
                  <a:lnTo>
                    <a:pt x="1362514" y="133402"/>
                  </a:lnTo>
                  <a:lnTo>
                    <a:pt x="1199852" y="102198"/>
                  </a:lnTo>
                  <a:lnTo>
                    <a:pt x="1192359" y="100128"/>
                  </a:lnTo>
                  <a:lnTo>
                    <a:pt x="1151585" y="85686"/>
                  </a:lnTo>
                  <a:lnTo>
                    <a:pt x="1103327" y="70501"/>
                  </a:lnTo>
                  <a:lnTo>
                    <a:pt x="1048582" y="56327"/>
                  </a:lnTo>
                  <a:lnTo>
                    <a:pt x="995703" y="47622"/>
                  </a:lnTo>
                  <a:lnTo>
                    <a:pt x="953041" y="48845"/>
                  </a:lnTo>
                  <a:lnTo>
                    <a:pt x="911976" y="53665"/>
                  </a:lnTo>
                  <a:lnTo>
                    <a:pt x="854641" y="55441"/>
                  </a:lnTo>
                  <a:lnTo>
                    <a:pt x="789681" y="55037"/>
                  </a:lnTo>
                  <a:lnTo>
                    <a:pt x="725741" y="53316"/>
                  </a:lnTo>
                  <a:lnTo>
                    <a:pt x="671466" y="51142"/>
                  </a:lnTo>
                  <a:lnTo>
                    <a:pt x="629000" y="49036"/>
                  </a:lnTo>
                  <a:lnTo>
                    <a:pt x="379217" y="2452"/>
                  </a:lnTo>
                  <a:lnTo>
                    <a:pt x="363056" y="330"/>
                  </a:lnTo>
                  <a:lnTo>
                    <a:pt x="346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258746" y="4941146"/>
              <a:ext cx="1596390" cy="429895"/>
            </a:xfrm>
            <a:custGeom>
              <a:avLst/>
              <a:gdLst/>
              <a:ahLst/>
              <a:cxnLst/>
              <a:rect l="l" t="t" r="r" b="b"/>
              <a:pathLst>
                <a:path w="1596390" h="429895">
                  <a:moveTo>
                    <a:pt x="63291" y="70435"/>
                  </a:moveTo>
                  <a:lnTo>
                    <a:pt x="314662" y="4700"/>
                  </a:lnTo>
                  <a:lnTo>
                    <a:pt x="330630" y="1457"/>
                  </a:lnTo>
                  <a:lnTo>
                    <a:pt x="346811" y="0"/>
                  </a:lnTo>
                  <a:lnTo>
                    <a:pt x="363056" y="330"/>
                  </a:lnTo>
                  <a:lnTo>
                    <a:pt x="379217" y="2452"/>
                  </a:lnTo>
                  <a:lnTo>
                    <a:pt x="616224" y="47055"/>
                  </a:lnTo>
                  <a:lnTo>
                    <a:pt x="622612" y="48261"/>
                  </a:lnTo>
                  <a:lnTo>
                    <a:pt x="629000" y="49036"/>
                  </a:lnTo>
                  <a:lnTo>
                    <a:pt x="671466" y="51142"/>
                  </a:lnTo>
                  <a:lnTo>
                    <a:pt x="725741" y="53316"/>
                  </a:lnTo>
                  <a:lnTo>
                    <a:pt x="789681" y="55037"/>
                  </a:lnTo>
                  <a:lnTo>
                    <a:pt x="854641" y="55441"/>
                  </a:lnTo>
                  <a:lnTo>
                    <a:pt x="911976" y="53665"/>
                  </a:lnTo>
                  <a:lnTo>
                    <a:pt x="953041" y="48845"/>
                  </a:lnTo>
                  <a:lnTo>
                    <a:pt x="995703" y="47622"/>
                  </a:lnTo>
                  <a:lnTo>
                    <a:pt x="1048582" y="56327"/>
                  </a:lnTo>
                  <a:lnTo>
                    <a:pt x="1103327" y="70501"/>
                  </a:lnTo>
                  <a:lnTo>
                    <a:pt x="1151585" y="85686"/>
                  </a:lnTo>
                  <a:lnTo>
                    <a:pt x="1192359" y="100128"/>
                  </a:lnTo>
                  <a:lnTo>
                    <a:pt x="1199852" y="102198"/>
                  </a:lnTo>
                  <a:lnTo>
                    <a:pt x="1207549" y="103671"/>
                  </a:lnTo>
                  <a:lnTo>
                    <a:pt x="1362514" y="133402"/>
                  </a:lnTo>
                  <a:lnTo>
                    <a:pt x="1402532" y="138809"/>
                  </a:lnTo>
                  <a:lnTo>
                    <a:pt x="1462463" y="146015"/>
                  </a:lnTo>
                  <a:lnTo>
                    <a:pt x="1525761" y="155625"/>
                  </a:lnTo>
                  <a:lnTo>
                    <a:pt x="1575875" y="168241"/>
                  </a:lnTo>
                  <a:lnTo>
                    <a:pt x="1596258" y="184469"/>
                  </a:lnTo>
                  <a:lnTo>
                    <a:pt x="1578457" y="202963"/>
                  </a:lnTo>
                  <a:lnTo>
                    <a:pt x="1535221" y="221371"/>
                  </a:lnTo>
                  <a:lnTo>
                    <a:pt x="1481800" y="238763"/>
                  </a:lnTo>
                  <a:lnTo>
                    <a:pt x="1433444" y="254208"/>
                  </a:lnTo>
                  <a:lnTo>
                    <a:pt x="1405402" y="266777"/>
                  </a:lnTo>
                  <a:lnTo>
                    <a:pt x="1364762" y="286450"/>
                  </a:lnTo>
                  <a:lnTo>
                    <a:pt x="909861" y="384646"/>
                  </a:lnTo>
                  <a:lnTo>
                    <a:pt x="893046" y="387262"/>
                  </a:lnTo>
                  <a:lnTo>
                    <a:pt x="458376" y="429299"/>
                  </a:lnTo>
                  <a:lnTo>
                    <a:pt x="415348" y="424143"/>
                  </a:lnTo>
                  <a:lnTo>
                    <a:pt x="141485" y="327699"/>
                  </a:lnTo>
                  <a:lnTo>
                    <a:pt x="101252" y="299518"/>
                  </a:lnTo>
                  <a:lnTo>
                    <a:pt x="15311" y="190476"/>
                  </a:lnTo>
                  <a:lnTo>
                    <a:pt x="0" y="155326"/>
                  </a:lnTo>
                  <a:lnTo>
                    <a:pt x="4454" y="119697"/>
                  </a:lnTo>
                  <a:lnTo>
                    <a:pt x="26332" y="89447"/>
                  </a:lnTo>
                  <a:lnTo>
                    <a:pt x="63291" y="70435"/>
                  </a:lnTo>
                  <a:close/>
                </a:path>
              </a:pathLst>
            </a:custGeom>
            <a:ln w="19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871948" y="498712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7"/>
                  </a:lnTo>
                  <a:lnTo>
                    <a:pt x="29078" y="61700"/>
                  </a:lnTo>
                  <a:lnTo>
                    <a:pt x="7683" y="103067"/>
                  </a:lnTo>
                  <a:lnTo>
                    <a:pt x="0" y="150698"/>
                  </a:lnTo>
                  <a:lnTo>
                    <a:pt x="7683" y="198334"/>
                  </a:lnTo>
                  <a:lnTo>
                    <a:pt x="29078" y="239706"/>
                  </a:lnTo>
                  <a:lnTo>
                    <a:pt x="61702" y="272330"/>
                  </a:lnTo>
                  <a:lnTo>
                    <a:pt x="103074" y="293725"/>
                  </a:lnTo>
                  <a:lnTo>
                    <a:pt x="150710" y="301409"/>
                  </a:lnTo>
                  <a:lnTo>
                    <a:pt x="198347" y="293725"/>
                  </a:lnTo>
                  <a:lnTo>
                    <a:pt x="239719" y="272330"/>
                  </a:lnTo>
                  <a:lnTo>
                    <a:pt x="272343" y="239706"/>
                  </a:lnTo>
                  <a:lnTo>
                    <a:pt x="293738" y="198334"/>
                  </a:lnTo>
                  <a:lnTo>
                    <a:pt x="301421" y="150698"/>
                  </a:lnTo>
                  <a:lnTo>
                    <a:pt x="293738" y="103067"/>
                  </a:lnTo>
                  <a:lnTo>
                    <a:pt x="272343" y="61700"/>
                  </a:lnTo>
                  <a:lnTo>
                    <a:pt x="239719" y="29077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871948" y="498712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698"/>
                  </a:moveTo>
                  <a:lnTo>
                    <a:pt x="293738" y="198334"/>
                  </a:lnTo>
                  <a:lnTo>
                    <a:pt x="272343" y="239706"/>
                  </a:lnTo>
                  <a:lnTo>
                    <a:pt x="239719" y="272330"/>
                  </a:lnTo>
                  <a:lnTo>
                    <a:pt x="198347" y="293725"/>
                  </a:lnTo>
                  <a:lnTo>
                    <a:pt x="150710" y="301409"/>
                  </a:lnTo>
                  <a:lnTo>
                    <a:pt x="103074" y="293725"/>
                  </a:lnTo>
                  <a:lnTo>
                    <a:pt x="61702" y="272330"/>
                  </a:lnTo>
                  <a:lnTo>
                    <a:pt x="29078" y="239706"/>
                  </a:lnTo>
                  <a:lnTo>
                    <a:pt x="7683" y="198334"/>
                  </a:lnTo>
                  <a:lnTo>
                    <a:pt x="0" y="150698"/>
                  </a:lnTo>
                  <a:lnTo>
                    <a:pt x="7683" y="103067"/>
                  </a:lnTo>
                  <a:lnTo>
                    <a:pt x="29078" y="61700"/>
                  </a:lnTo>
                  <a:lnTo>
                    <a:pt x="61702" y="29077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7"/>
                  </a:lnTo>
                  <a:lnTo>
                    <a:pt x="272343" y="61700"/>
                  </a:lnTo>
                  <a:lnTo>
                    <a:pt x="293738" y="103067"/>
                  </a:lnTo>
                  <a:lnTo>
                    <a:pt x="301421" y="150698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2031" y="498235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698" y="0"/>
                  </a:moveTo>
                  <a:lnTo>
                    <a:pt x="103067" y="7683"/>
                  </a:lnTo>
                  <a:lnTo>
                    <a:pt x="61700" y="29078"/>
                  </a:lnTo>
                  <a:lnTo>
                    <a:pt x="29077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7" y="239719"/>
                  </a:lnTo>
                  <a:lnTo>
                    <a:pt x="61700" y="272343"/>
                  </a:lnTo>
                  <a:lnTo>
                    <a:pt x="103067" y="293738"/>
                  </a:lnTo>
                  <a:lnTo>
                    <a:pt x="150698" y="301421"/>
                  </a:lnTo>
                  <a:lnTo>
                    <a:pt x="198334" y="293738"/>
                  </a:lnTo>
                  <a:lnTo>
                    <a:pt x="239706" y="272343"/>
                  </a:lnTo>
                  <a:lnTo>
                    <a:pt x="272330" y="239719"/>
                  </a:lnTo>
                  <a:lnTo>
                    <a:pt x="293725" y="198347"/>
                  </a:lnTo>
                  <a:lnTo>
                    <a:pt x="301409" y="150710"/>
                  </a:lnTo>
                  <a:lnTo>
                    <a:pt x="293725" y="103074"/>
                  </a:lnTo>
                  <a:lnTo>
                    <a:pt x="272330" y="61702"/>
                  </a:lnTo>
                  <a:lnTo>
                    <a:pt x="239706" y="29078"/>
                  </a:lnTo>
                  <a:lnTo>
                    <a:pt x="198334" y="7683"/>
                  </a:lnTo>
                  <a:lnTo>
                    <a:pt x="150698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2031" y="498235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5" y="198347"/>
                  </a:lnTo>
                  <a:lnTo>
                    <a:pt x="272330" y="239719"/>
                  </a:lnTo>
                  <a:lnTo>
                    <a:pt x="239706" y="272343"/>
                  </a:lnTo>
                  <a:lnTo>
                    <a:pt x="198334" y="293738"/>
                  </a:lnTo>
                  <a:lnTo>
                    <a:pt x="150698" y="301421"/>
                  </a:lnTo>
                  <a:lnTo>
                    <a:pt x="103067" y="293738"/>
                  </a:lnTo>
                  <a:lnTo>
                    <a:pt x="61700" y="272343"/>
                  </a:lnTo>
                  <a:lnTo>
                    <a:pt x="29077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7" y="61702"/>
                  </a:lnTo>
                  <a:lnTo>
                    <a:pt x="61700" y="29078"/>
                  </a:lnTo>
                  <a:lnTo>
                    <a:pt x="103067" y="7683"/>
                  </a:lnTo>
                  <a:lnTo>
                    <a:pt x="150698" y="0"/>
                  </a:lnTo>
                  <a:lnTo>
                    <a:pt x="198334" y="7683"/>
                  </a:lnTo>
                  <a:lnTo>
                    <a:pt x="239706" y="29078"/>
                  </a:lnTo>
                  <a:lnTo>
                    <a:pt x="272330" y="61702"/>
                  </a:lnTo>
                  <a:lnTo>
                    <a:pt x="293725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494834" y="5005536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8675898" y="5017259"/>
            <a:ext cx="953135" cy="316230"/>
            <a:chOff x="8675898" y="5017259"/>
            <a:chExt cx="953135" cy="316230"/>
          </a:xfrm>
        </p:grpSpPr>
        <p:sp>
          <p:nvSpPr>
            <p:cNvPr id="89" name="object 89"/>
            <p:cNvSpPr/>
            <p:nvPr/>
          </p:nvSpPr>
          <p:spPr>
            <a:xfrm>
              <a:off x="8683200" y="5155994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0" y="0"/>
                  </a:moveTo>
                  <a:lnTo>
                    <a:pt x="157010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58651" y="5096431"/>
              <a:ext cx="95885" cy="118745"/>
            </a:xfrm>
            <a:custGeom>
              <a:avLst/>
              <a:gdLst/>
              <a:ahLst/>
              <a:cxnLst/>
              <a:rect l="l" t="t" r="r" b="b"/>
              <a:pathLst>
                <a:path w="95884" h="118745">
                  <a:moveTo>
                    <a:pt x="7099" y="0"/>
                  </a:moveTo>
                  <a:lnTo>
                    <a:pt x="3467" y="787"/>
                  </a:lnTo>
                  <a:lnTo>
                    <a:pt x="0" y="6210"/>
                  </a:lnTo>
                  <a:lnTo>
                    <a:pt x="800" y="9829"/>
                  </a:lnTo>
                  <a:lnTo>
                    <a:pt x="78892" y="59562"/>
                  </a:lnTo>
                  <a:lnTo>
                    <a:pt x="800" y="109283"/>
                  </a:lnTo>
                  <a:lnTo>
                    <a:pt x="0" y="112902"/>
                  </a:lnTo>
                  <a:lnTo>
                    <a:pt x="1727" y="115620"/>
                  </a:lnTo>
                  <a:lnTo>
                    <a:pt x="2844" y="117360"/>
                  </a:lnTo>
                  <a:lnTo>
                    <a:pt x="4737" y="118325"/>
                  </a:lnTo>
                  <a:lnTo>
                    <a:pt x="7746" y="118325"/>
                  </a:lnTo>
                  <a:lnTo>
                    <a:pt x="8826" y="118021"/>
                  </a:lnTo>
                  <a:lnTo>
                    <a:pt x="94576" y="63411"/>
                  </a:lnTo>
                  <a:lnTo>
                    <a:pt x="95605" y="61556"/>
                  </a:lnTo>
                  <a:lnTo>
                    <a:pt x="95605" y="57556"/>
                  </a:lnTo>
                  <a:lnTo>
                    <a:pt x="94576" y="55702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319813" y="502456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19813" y="5024562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402630" y="5047738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126066" y="4517108"/>
            <a:ext cx="2235200" cy="718185"/>
            <a:chOff x="7126066" y="4517108"/>
            <a:chExt cx="2235200" cy="718185"/>
          </a:xfrm>
        </p:grpSpPr>
        <p:sp>
          <p:nvSpPr>
            <p:cNvPr id="95" name="object 95"/>
            <p:cNvSpPr/>
            <p:nvPr/>
          </p:nvSpPr>
          <p:spPr>
            <a:xfrm>
              <a:off x="9196381" y="517527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7010" y="0"/>
                  </a:moveTo>
                  <a:lnTo>
                    <a:pt x="0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182349" y="5116509"/>
              <a:ext cx="95885" cy="118745"/>
            </a:xfrm>
            <a:custGeom>
              <a:avLst/>
              <a:gdLst/>
              <a:ahLst/>
              <a:cxnLst/>
              <a:rect l="l" t="t" r="r" b="b"/>
              <a:pathLst>
                <a:path w="95884" h="118745">
                  <a:moveTo>
                    <a:pt x="90855" y="0"/>
                  </a:moveTo>
                  <a:lnTo>
                    <a:pt x="87858" y="0"/>
                  </a:lnTo>
                  <a:lnTo>
                    <a:pt x="86779" y="292"/>
                  </a:lnTo>
                  <a:lnTo>
                    <a:pt x="1028" y="54902"/>
                  </a:lnTo>
                  <a:lnTo>
                    <a:pt x="0" y="56769"/>
                  </a:lnTo>
                  <a:lnTo>
                    <a:pt x="0" y="60756"/>
                  </a:lnTo>
                  <a:lnTo>
                    <a:pt x="1028" y="62611"/>
                  </a:lnTo>
                  <a:lnTo>
                    <a:pt x="88493" y="118325"/>
                  </a:lnTo>
                  <a:lnTo>
                    <a:pt x="92138" y="117538"/>
                  </a:lnTo>
                  <a:lnTo>
                    <a:pt x="95605" y="112102"/>
                  </a:lnTo>
                  <a:lnTo>
                    <a:pt x="94792" y="108496"/>
                  </a:lnTo>
                  <a:lnTo>
                    <a:pt x="16713" y="58762"/>
                  </a:lnTo>
                  <a:lnTo>
                    <a:pt x="94792" y="9029"/>
                  </a:lnTo>
                  <a:lnTo>
                    <a:pt x="95605" y="5410"/>
                  </a:lnTo>
                  <a:lnTo>
                    <a:pt x="93865" y="2705"/>
                  </a:lnTo>
                  <a:lnTo>
                    <a:pt x="92748" y="952"/>
                  </a:lnTo>
                  <a:lnTo>
                    <a:pt x="90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33369" y="468747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698" y="0"/>
                  </a:moveTo>
                  <a:lnTo>
                    <a:pt x="103063" y="7683"/>
                  </a:lnTo>
                  <a:lnTo>
                    <a:pt x="61694" y="29078"/>
                  </a:lnTo>
                  <a:lnTo>
                    <a:pt x="29073" y="61702"/>
                  </a:lnTo>
                  <a:lnTo>
                    <a:pt x="7681" y="103074"/>
                  </a:lnTo>
                  <a:lnTo>
                    <a:pt x="0" y="150710"/>
                  </a:lnTo>
                  <a:lnTo>
                    <a:pt x="7681" y="198347"/>
                  </a:lnTo>
                  <a:lnTo>
                    <a:pt x="29073" y="239719"/>
                  </a:lnTo>
                  <a:lnTo>
                    <a:pt x="61694" y="272343"/>
                  </a:lnTo>
                  <a:lnTo>
                    <a:pt x="103063" y="293738"/>
                  </a:lnTo>
                  <a:lnTo>
                    <a:pt x="150698" y="301421"/>
                  </a:lnTo>
                  <a:lnTo>
                    <a:pt x="198334" y="293738"/>
                  </a:lnTo>
                  <a:lnTo>
                    <a:pt x="239706" y="272343"/>
                  </a:lnTo>
                  <a:lnTo>
                    <a:pt x="272330" y="239719"/>
                  </a:lnTo>
                  <a:lnTo>
                    <a:pt x="293725" y="198347"/>
                  </a:lnTo>
                  <a:lnTo>
                    <a:pt x="301409" y="150710"/>
                  </a:lnTo>
                  <a:lnTo>
                    <a:pt x="293725" y="103074"/>
                  </a:lnTo>
                  <a:lnTo>
                    <a:pt x="272330" y="61702"/>
                  </a:lnTo>
                  <a:lnTo>
                    <a:pt x="239706" y="29078"/>
                  </a:lnTo>
                  <a:lnTo>
                    <a:pt x="198334" y="7683"/>
                  </a:lnTo>
                  <a:lnTo>
                    <a:pt x="150698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33369" y="468747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710"/>
                  </a:moveTo>
                  <a:lnTo>
                    <a:pt x="293725" y="198347"/>
                  </a:lnTo>
                  <a:lnTo>
                    <a:pt x="272330" y="239719"/>
                  </a:lnTo>
                  <a:lnTo>
                    <a:pt x="239706" y="272343"/>
                  </a:lnTo>
                  <a:lnTo>
                    <a:pt x="198334" y="293738"/>
                  </a:lnTo>
                  <a:lnTo>
                    <a:pt x="150698" y="301421"/>
                  </a:lnTo>
                  <a:lnTo>
                    <a:pt x="103063" y="293738"/>
                  </a:lnTo>
                  <a:lnTo>
                    <a:pt x="61694" y="272343"/>
                  </a:lnTo>
                  <a:lnTo>
                    <a:pt x="29073" y="239719"/>
                  </a:lnTo>
                  <a:lnTo>
                    <a:pt x="7681" y="198347"/>
                  </a:lnTo>
                  <a:lnTo>
                    <a:pt x="0" y="150710"/>
                  </a:lnTo>
                  <a:lnTo>
                    <a:pt x="7681" y="103074"/>
                  </a:lnTo>
                  <a:lnTo>
                    <a:pt x="29073" y="61702"/>
                  </a:lnTo>
                  <a:lnTo>
                    <a:pt x="61694" y="29078"/>
                  </a:lnTo>
                  <a:lnTo>
                    <a:pt x="103063" y="7683"/>
                  </a:lnTo>
                  <a:lnTo>
                    <a:pt x="150698" y="0"/>
                  </a:lnTo>
                  <a:lnTo>
                    <a:pt x="198334" y="7683"/>
                  </a:lnTo>
                  <a:lnTo>
                    <a:pt x="239706" y="29078"/>
                  </a:lnTo>
                  <a:lnTo>
                    <a:pt x="272330" y="61702"/>
                  </a:lnTo>
                  <a:lnTo>
                    <a:pt x="293725" y="103074"/>
                  </a:lnTo>
                  <a:lnTo>
                    <a:pt x="301409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731537" y="452441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3"/>
                  </a:lnTo>
                  <a:lnTo>
                    <a:pt x="61702" y="29078"/>
                  </a:lnTo>
                  <a:lnTo>
                    <a:pt x="29078" y="61702"/>
                  </a:lnTo>
                  <a:lnTo>
                    <a:pt x="7683" y="103074"/>
                  </a:lnTo>
                  <a:lnTo>
                    <a:pt x="0" y="150710"/>
                  </a:lnTo>
                  <a:lnTo>
                    <a:pt x="7683" y="198347"/>
                  </a:lnTo>
                  <a:lnTo>
                    <a:pt x="29078" y="239719"/>
                  </a:lnTo>
                  <a:lnTo>
                    <a:pt x="61702" y="272343"/>
                  </a:lnTo>
                  <a:lnTo>
                    <a:pt x="103074" y="293738"/>
                  </a:lnTo>
                  <a:lnTo>
                    <a:pt x="150710" y="301421"/>
                  </a:lnTo>
                  <a:lnTo>
                    <a:pt x="198347" y="293738"/>
                  </a:lnTo>
                  <a:lnTo>
                    <a:pt x="239719" y="272343"/>
                  </a:lnTo>
                  <a:lnTo>
                    <a:pt x="272343" y="239719"/>
                  </a:lnTo>
                  <a:lnTo>
                    <a:pt x="293738" y="198347"/>
                  </a:lnTo>
                  <a:lnTo>
                    <a:pt x="301421" y="150710"/>
                  </a:lnTo>
                  <a:lnTo>
                    <a:pt x="293738" y="103074"/>
                  </a:lnTo>
                  <a:lnTo>
                    <a:pt x="272343" y="61702"/>
                  </a:lnTo>
                  <a:lnTo>
                    <a:pt x="239719" y="29078"/>
                  </a:lnTo>
                  <a:lnTo>
                    <a:pt x="198347" y="7683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31537" y="452441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21" y="150710"/>
                  </a:moveTo>
                  <a:lnTo>
                    <a:pt x="293738" y="198347"/>
                  </a:lnTo>
                  <a:lnTo>
                    <a:pt x="272343" y="239719"/>
                  </a:lnTo>
                  <a:lnTo>
                    <a:pt x="239719" y="272343"/>
                  </a:lnTo>
                  <a:lnTo>
                    <a:pt x="198347" y="293738"/>
                  </a:lnTo>
                  <a:lnTo>
                    <a:pt x="150710" y="301421"/>
                  </a:lnTo>
                  <a:lnTo>
                    <a:pt x="103074" y="293738"/>
                  </a:lnTo>
                  <a:lnTo>
                    <a:pt x="61702" y="272343"/>
                  </a:lnTo>
                  <a:lnTo>
                    <a:pt x="29078" y="239719"/>
                  </a:lnTo>
                  <a:lnTo>
                    <a:pt x="7683" y="198347"/>
                  </a:lnTo>
                  <a:lnTo>
                    <a:pt x="0" y="150710"/>
                  </a:lnTo>
                  <a:lnTo>
                    <a:pt x="7683" y="103074"/>
                  </a:lnTo>
                  <a:lnTo>
                    <a:pt x="29078" y="61702"/>
                  </a:lnTo>
                  <a:lnTo>
                    <a:pt x="61702" y="29078"/>
                  </a:lnTo>
                  <a:lnTo>
                    <a:pt x="103074" y="7683"/>
                  </a:lnTo>
                  <a:lnTo>
                    <a:pt x="150710" y="0"/>
                  </a:lnTo>
                  <a:lnTo>
                    <a:pt x="198347" y="7683"/>
                  </a:lnTo>
                  <a:lnTo>
                    <a:pt x="239719" y="29078"/>
                  </a:lnTo>
                  <a:lnTo>
                    <a:pt x="272343" y="61702"/>
                  </a:lnTo>
                  <a:lnTo>
                    <a:pt x="293738" y="103074"/>
                  </a:lnTo>
                  <a:lnTo>
                    <a:pt x="301421" y="15071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8767350" y="4547599"/>
            <a:ext cx="394970" cy="698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3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H</a:t>
            </a:r>
            <a:r>
              <a:rPr sz="2025" spc="-37" baseline="-24691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endParaRPr sz="2025" baseline="-24691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350">
              <a:latin typeface="TT Supermolot Bold"/>
              <a:cs typeface="TT Supermolot Bold"/>
            </a:endParaRPr>
          </a:p>
          <a:p>
            <a:pPr marL="178435">
              <a:lnSpc>
                <a:spcPct val="100000"/>
              </a:lnSpc>
            </a:pPr>
            <a:r>
              <a:rPr sz="13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H</a:t>
            </a:r>
            <a:r>
              <a:rPr sz="2025" spc="-37" baseline="-24691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endParaRPr sz="2025" baseline="-24691">
              <a:latin typeface="TT Supermolot Bold"/>
              <a:cs typeface="TT Supermolot Bold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666135" y="4675426"/>
            <a:ext cx="316230" cy="316230"/>
            <a:chOff x="6666135" y="4675426"/>
            <a:chExt cx="316230" cy="316230"/>
          </a:xfrm>
        </p:grpSpPr>
        <p:sp>
          <p:nvSpPr>
            <p:cNvPr id="103" name="object 103"/>
            <p:cNvSpPr/>
            <p:nvPr/>
          </p:nvSpPr>
          <p:spPr>
            <a:xfrm>
              <a:off x="6673438" y="468272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1"/>
                  </a:lnTo>
                  <a:lnTo>
                    <a:pt x="61702" y="29073"/>
                  </a:lnTo>
                  <a:lnTo>
                    <a:pt x="29078" y="61694"/>
                  </a:lnTo>
                  <a:lnTo>
                    <a:pt x="7683" y="103063"/>
                  </a:lnTo>
                  <a:lnTo>
                    <a:pt x="0" y="150698"/>
                  </a:lnTo>
                  <a:lnTo>
                    <a:pt x="7683" y="198334"/>
                  </a:lnTo>
                  <a:lnTo>
                    <a:pt x="29078" y="239706"/>
                  </a:lnTo>
                  <a:lnTo>
                    <a:pt x="61702" y="272330"/>
                  </a:lnTo>
                  <a:lnTo>
                    <a:pt x="103074" y="293725"/>
                  </a:lnTo>
                  <a:lnTo>
                    <a:pt x="150710" y="301409"/>
                  </a:lnTo>
                  <a:lnTo>
                    <a:pt x="198341" y="293725"/>
                  </a:lnTo>
                  <a:lnTo>
                    <a:pt x="239709" y="272330"/>
                  </a:lnTo>
                  <a:lnTo>
                    <a:pt x="272331" y="239706"/>
                  </a:lnTo>
                  <a:lnTo>
                    <a:pt x="293725" y="198334"/>
                  </a:lnTo>
                  <a:lnTo>
                    <a:pt x="301409" y="150698"/>
                  </a:lnTo>
                  <a:lnTo>
                    <a:pt x="293725" y="103063"/>
                  </a:lnTo>
                  <a:lnTo>
                    <a:pt x="272331" y="61694"/>
                  </a:lnTo>
                  <a:lnTo>
                    <a:pt x="239709" y="29073"/>
                  </a:lnTo>
                  <a:lnTo>
                    <a:pt x="198341" y="7681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73438" y="4682728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698"/>
                  </a:moveTo>
                  <a:lnTo>
                    <a:pt x="293725" y="198334"/>
                  </a:lnTo>
                  <a:lnTo>
                    <a:pt x="272331" y="239706"/>
                  </a:lnTo>
                  <a:lnTo>
                    <a:pt x="239709" y="272330"/>
                  </a:lnTo>
                  <a:lnTo>
                    <a:pt x="198341" y="293725"/>
                  </a:lnTo>
                  <a:lnTo>
                    <a:pt x="150710" y="301409"/>
                  </a:lnTo>
                  <a:lnTo>
                    <a:pt x="103074" y="293725"/>
                  </a:lnTo>
                  <a:lnTo>
                    <a:pt x="61702" y="272330"/>
                  </a:lnTo>
                  <a:lnTo>
                    <a:pt x="29078" y="239706"/>
                  </a:lnTo>
                  <a:lnTo>
                    <a:pt x="7683" y="198334"/>
                  </a:lnTo>
                  <a:lnTo>
                    <a:pt x="0" y="150698"/>
                  </a:lnTo>
                  <a:lnTo>
                    <a:pt x="7683" y="103063"/>
                  </a:lnTo>
                  <a:lnTo>
                    <a:pt x="29078" y="61694"/>
                  </a:lnTo>
                  <a:lnTo>
                    <a:pt x="61702" y="29073"/>
                  </a:lnTo>
                  <a:lnTo>
                    <a:pt x="103074" y="7681"/>
                  </a:lnTo>
                  <a:lnTo>
                    <a:pt x="150710" y="0"/>
                  </a:lnTo>
                  <a:lnTo>
                    <a:pt x="198341" y="7681"/>
                  </a:lnTo>
                  <a:lnTo>
                    <a:pt x="239709" y="29073"/>
                  </a:lnTo>
                  <a:lnTo>
                    <a:pt x="272331" y="61694"/>
                  </a:lnTo>
                  <a:lnTo>
                    <a:pt x="293725" y="103063"/>
                  </a:lnTo>
                  <a:lnTo>
                    <a:pt x="301409" y="150698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730842" y="4710654"/>
            <a:ext cx="70548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76250" algn="l"/>
              </a:tabLst>
            </a:pPr>
            <a:r>
              <a:rPr sz="2025" spc="-75" baseline="2057" dirty="0">
                <a:latin typeface="TT Supermolot Bold"/>
                <a:cs typeface="TT Supermolot Bold"/>
              </a:rPr>
              <a:t>H</a:t>
            </a:r>
            <a:r>
              <a:rPr sz="2025" baseline="2057" dirty="0">
                <a:latin typeface="TT Supermolot Bold"/>
                <a:cs typeface="TT Supermolot Bold"/>
              </a:rPr>
              <a:t>	</a:t>
            </a:r>
            <a:r>
              <a:rPr sz="13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H</a:t>
            </a:r>
            <a:r>
              <a:rPr sz="2025" spc="-37" baseline="-24691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endParaRPr sz="2025" baseline="-24691">
              <a:latin typeface="TT Supermolot Bold"/>
              <a:cs typeface="TT Supermolot Bold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937306" y="4717628"/>
            <a:ext cx="956310" cy="316230"/>
            <a:chOff x="6937306" y="4717628"/>
            <a:chExt cx="956310" cy="316230"/>
          </a:xfrm>
        </p:grpSpPr>
        <p:sp>
          <p:nvSpPr>
            <p:cNvPr id="107" name="object 107"/>
            <p:cNvSpPr/>
            <p:nvPr/>
          </p:nvSpPr>
          <p:spPr>
            <a:xfrm>
              <a:off x="6944609" y="4856350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0" y="0"/>
                  </a:moveTo>
                  <a:lnTo>
                    <a:pt x="157010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20059" y="4796787"/>
              <a:ext cx="95885" cy="118745"/>
            </a:xfrm>
            <a:custGeom>
              <a:avLst/>
              <a:gdLst/>
              <a:ahLst/>
              <a:cxnLst/>
              <a:rect l="l" t="t" r="r" b="b"/>
              <a:pathLst>
                <a:path w="95884" h="118745">
                  <a:moveTo>
                    <a:pt x="7099" y="0"/>
                  </a:moveTo>
                  <a:lnTo>
                    <a:pt x="3467" y="787"/>
                  </a:lnTo>
                  <a:lnTo>
                    <a:pt x="0" y="6222"/>
                  </a:lnTo>
                  <a:lnTo>
                    <a:pt x="812" y="9829"/>
                  </a:lnTo>
                  <a:lnTo>
                    <a:pt x="78892" y="59562"/>
                  </a:lnTo>
                  <a:lnTo>
                    <a:pt x="812" y="109296"/>
                  </a:lnTo>
                  <a:lnTo>
                    <a:pt x="0" y="112915"/>
                  </a:lnTo>
                  <a:lnTo>
                    <a:pt x="1727" y="115620"/>
                  </a:lnTo>
                  <a:lnTo>
                    <a:pt x="2844" y="117373"/>
                  </a:lnTo>
                  <a:lnTo>
                    <a:pt x="4737" y="118325"/>
                  </a:lnTo>
                  <a:lnTo>
                    <a:pt x="7746" y="118325"/>
                  </a:lnTo>
                  <a:lnTo>
                    <a:pt x="8826" y="118033"/>
                  </a:lnTo>
                  <a:lnTo>
                    <a:pt x="94576" y="63423"/>
                  </a:lnTo>
                  <a:lnTo>
                    <a:pt x="95605" y="61556"/>
                  </a:lnTo>
                  <a:lnTo>
                    <a:pt x="95605" y="57569"/>
                  </a:lnTo>
                  <a:lnTo>
                    <a:pt x="94576" y="55702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584828" y="472493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10" y="0"/>
                  </a:moveTo>
                  <a:lnTo>
                    <a:pt x="103074" y="7681"/>
                  </a:lnTo>
                  <a:lnTo>
                    <a:pt x="61702" y="29073"/>
                  </a:lnTo>
                  <a:lnTo>
                    <a:pt x="29078" y="61694"/>
                  </a:lnTo>
                  <a:lnTo>
                    <a:pt x="7683" y="103063"/>
                  </a:lnTo>
                  <a:lnTo>
                    <a:pt x="0" y="150698"/>
                  </a:lnTo>
                  <a:lnTo>
                    <a:pt x="7683" y="198334"/>
                  </a:lnTo>
                  <a:lnTo>
                    <a:pt x="29078" y="239706"/>
                  </a:lnTo>
                  <a:lnTo>
                    <a:pt x="61702" y="272330"/>
                  </a:lnTo>
                  <a:lnTo>
                    <a:pt x="103074" y="293725"/>
                  </a:lnTo>
                  <a:lnTo>
                    <a:pt x="150710" y="301409"/>
                  </a:lnTo>
                  <a:lnTo>
                    <a:pt x="198346" y="293725"/>
                  </a:lnTo>
                  <a:lnTo>
                    <a:pt x="239714" y="272330"/>
                  </a:lnTo>
                  <a:lnTo>
                    <a:pt x="272335" y="239706"/>
                  </a:lnTo>
                  <a:lnTo>
                    <a:pt x="293727" y="198334"/>
                  </a:lnTo>
                  <a:lnTo>
                    <a:pt x="301409" y="150698"/>
                  </a:lnTo>
                  <a:lnTo>
                    <a:pt x="293727" y="103063"/>
                  </a:lnTo>
                  <a:lnTo>
                    <a:pt x="272335" y="61694"/>
                  </a:lnTo>
                  <a:lnTo>
                    <a:pt x="239714" y="29073"/>
                  </a:lnTo>
                  <a:lnTo>
                    <a:pt x="198346" y="7681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DAE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84828" y="4724930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301409" y="150698"/>
                  </a:moveTo>
                  <a:lnTo>
                    <a:pt x="293727" y="198334"/>
                  </a:lnTo>
                  <a:lnTo>
                    <a:pt x="272335" y="239706"/>
                  </a:lnTo>
                  <a:lnTo>
                    <a:pt x="239714" y="272330"/>
                  </a:lnTo>
                  <a:lnTo>
                    <a:pt x="198346" y="293725"/>
                  </a:lnTo>
                  <a:lnTo>
                    <a:pt x="150710" y="301409"/>
                  </a:lnTo>
                  <a:lnTo>
                    <a:pt x="103074" y="293725"/>
                  </a:lnTo>
                  <a:lnTo>
                    <a:pt x="61702" y="272330"/>
                  </a:lnTo>
                  <a:lnTo>
                    <a:pt x="29078" y="239706"/>
                  </a:lnTo>
                  <a:lnTo>
                    <a:pt x="7683" y="198334"/>
                  </a:lnTo>
                  <a:lnTo>
                    <a:pt x="0" y="150698"/>
                  </a:lnTo>
                  <a:lnTo>
                    <a:pt x="7683" y="103063"/>
                  </a:lnTo>
                  <a:lnTo>
                    <a:pt x="29078" y="61694"/>
                  </a:lnTo>
                  <a:lnTo>
                    <a:pt x="61702" y="29073"/>
                  </a:lnTo>
                  <a:lnTo>
                    <a:pt x="103074" y="7681"/>
                  </a:lnTo>
                  <a:lnTo>
                    <a:pt x="150710" y="0"/>
                  </a:lnTo>
                  <a:lnTo>
                    <a:pt x="198346" y="7681"/>
                  </a:lnTo>
                  <a:lnTo>
                    <a:pt x="239714" y="29073"/>
                  </a:lnTo>
                  <a:lnTo>
                    <a:pt x="272335" y="61694"/>
                  </a:lnTo>
                  <a:lnTo>
                    <a:pt x="293727" y="103063"/>
                  </a:lnTo>
                  <a:lnTo>
                    <a:pt x="301409" y="150698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667645" y="4748107"/>
            <a:ext cx="1416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50" dirty="0">
                <a:latin typeface="TT Supermolot Bold"/>
                <a:cs typeface="TT Supermolot Bold"/>
              </a:rPr>
              <a:t>H</a:t>
            </a:r>
            <a:endParaRPr sz="1350">
              <a:latin typeface="TT Supermolot Bold"/>
              <a:cs typeface="TT Supermolot Bol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5446699" y="4070238"/>
            <a:ext cx="2175510" cy="957580"/>
            <a:chOff x="5446699" y="4070238"/>
            <a:chExt cx="2175510" cy="957580"/>
          </a:xfrm>
        </p:grpSpPr>
        <p:sp>
          <p:nvSpPr>
            <p:cNvPr id="113" name="object 113"/>
            <p:cNvSpPr/>
            <p:nvPr/>
          </p:nvSpPr>
          <p:spPr>
            <a:xfrm>
              <a:off x="7457803" y="4875629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6997" y="0"/>
                  </a:moveTo>
                  <a:lnTo>
                    <a:pt x="0" y="0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443755" y="4816866"/>
              <a:ext cx="95885" cy="118745"/>
            </a:xfrm>
            <a:custGeom>
              <a:avLst/>
              <a:gdLst/>
              <a:ahLst/>
              <a:cxnLst/>
              <a:rect l="l" t="t" r="r" b="b"/>
              <a:pathLst>
                <a:path w="95884" h="118745">
                  <a:moveTo>
                    <a:pt x="90855" y="0"/>
                  </a:moveTo>
                  <a:lnTo>
                    <a:pt x="87858" y="0"/>
                  </a:lnTo>
                  <a:lnTo>
                    <a:pt x="86779" y="304"/>
                  </a:lnTo>
                  <a:lnTo>
                    <a:pt x="1028" y="54914"/>
                  </a:lnTo>
                  <a:lnTo>
                    <a:pt x="0" y="56768"/>
                  </a:lnTo>
                  <a:lnTo>
                    <a:pt x="0" y="60756"/>
                  </a:lnTo>
                  <a:lnTo>
                    <a:pt x="1028" y="62623"/>
                  </a:lnTo>
                  <a:lnTo>
                    <a:pt x="88493" y="118325"/>
                  </a:lnTo>
                  <a:lnTo>
                    <a:pt x="92138" y="117538"/>
                  </a:lnTo>
                  <a:lnTo>
                    <a:pt x="95605" y="112115"/>
                  </a:lnTo>
                  <a:lnTo>
                    <a:pt x="94792" y="108496"/>
                  </a:lnTo>
                  <a:lnTo>
                    <a:pt x="16713" y="58762"/>
                  </a:lnTo>
                  <a:lnTo>
                    <a:pt x="94792" y="9042"/>
                  </a:lnTo>
                  <a:lnTo>
                    <a:pt x="95605" y="5422"/>
                  </a:lnTo>
                  <a:lnTo>
                    <a:pt x="93865" y="2705"/>
                  </a:lnTo>
                  <a:lnTo>
                    <a:pt x="92748" y="965"/>
                  </a:lnTo>
                  <a:lnTo>
                    <a:pt x="90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54002" y="4087677"/>
              <a:ext cx="233045" cy="312420"/>
            </a:xfrm>
            <a:custGeom>
              <a:avLst/>
              <a:gdLst/>
              <a:ahLst/>
              <a:cxnLst/>
              <a:rect l="l" t="t" r="r" b="b"/>
              <a:pathLst>
                <a:path w="233045" h="312420">
                  <a:moveTo>
                    <a:pt x="233001" y="0"/>
                  </a:moveTo>
                  <a:lnTo>
                    <a:pt x="215756" y="41987"/>
                  </a:lnTo>
                  <a:lnTo>
                    <a:pt x="194844" y="83523"/>
                  </a:lnTo>
                  <a:lnTo>
                    <a:pt x="170531" y="124314"/>
                  </a:lnTo>
                  <a:lnTo>
                    <a:pt x="143082" y="164066"/>
                  </a:lnTo>
                  <a:lnTo>
                    <a:pt x="112763" y="202488"/>
                  </a:lnTo>
                  <a:lnTo>
                    <a:pt x="79838" y="239287"/>
                  </a:lnTo>
                  <a:lnTo>
                    <a:pt x="44572" y="274169"/>
                  </a:lnTo>
                  <a:lnTo>
                    <a:pt x="7232" y="306842"/>
                  </a:lnTo>
                  <a:lnTo>
                    <a:pt x="0" y="312416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3448" y="4070238"/>
              <a:ext cx="139141" cy="13635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454002" y="4092125"/>
              <a:ext cx="614680" cy="661035"/>
            </a:xfrm>
            <a:custGeom>
              <a:avLst/>
              <a:gdLst/>
              <a:ahLst/>
              <a:cxnLst/>
              <a:rect l="l" t="t" r="r" b="b"/>
              <a:pathLst>
                <a:path w="614679" h="661035">
                  <a:moveTo>
                    <a:pt x="614306" y="0"/>
                  </a:moveTo>
                  <a:lnTo>
                    <a:pt x="602525" y="46852"/>
                  </a:lnTo>
                  <a:lnTo>
                    <a:pt x="588416" y="92519"/>
                  </a:lnTo>
                  <a:lnTo>
                    <a:pt x="572056" y="136949"/>
                  </a:lnTo>
                  <a:lnTo>
                    <a:pt x="553525" y="180090"/>
                  </a:lnTo>
                  <a:lnTo>
                    <a:pt x="532898" y="221892"/>
                  </a:lnTo>
                  <a:lnTo>
                    <a:pt x="510255" y="262303"/>
                  </a:lnTo>
                  <a:lnTo>
                    <a:pt x="485671" y="301271"/>
                  </a:lnTo>
                  <a:lnTo>
                    <a:pt x="459226" y="338746"/>
                  </a:lnTo>
                  <a:lnTo>
                    <a:pt x="430996" y="374675"/>
                  </a:lnTo>
                  <a:lnTo>
                    <a:pt x="401059" y="409008"/>
                  </a:lnTo>
                  <a:lnTo>
                    <a:pt x="369493" y="441692"/>
                  </a:lnTo>
                  <a:lnTo>
                    <a:pt x="336375" y="472677"/>
                  </a:lnTo>
                  <a:lnTo>
                    <a:pt x="301783" y="501912"/>
                  </a:lnTo>
                  <a:lnTo>
                    <a:pt x="265794" y="529344"/>
                  </a:lnTo>
                  <a:lnTo>
                    <a:pt x="228486" y="554923"/>
                  </a:lnTo>
                  <a:lnTo>
                    <a:pt x="189937" y="578597"/>
                  </a:lnTo>
                  <a:lnTo>
                    <a:pt x="150225" y="600314"/>
                  </a:lnTo>
                  <a:lnTo>
                    <a:pt x="109426" y="620024"/>
                  </a:lnTo>
                  <a:lnTo>
                    <a:pt x="67618" y="637675"/>
                  </a:lnTo>
                  <a:lnTo>
                    <a:pt x="24879" y="653215"/>
                  </a:lnTo>
                  <a:lnTo>
                    <a:pt x="0" y="660851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4951" y="4074396"/>
              <a:ext cx="144818" cy="13196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454002" y="4314695"/>
              <a:ext cx="911225" cy="705485"/>
            </a:xfrm>
            <a:custGeom>
              <a:avLst/>
              <a:gdLst/>
              <a:ahLst/>
              <a:cxnLst/>
              <a:rect l="l" t="t" r="r" b="b"/>
              <a:pathLst>
                <a:path w="911225" h="705485">
                  <a:moveTo>
                    <a:pt x="910915" y="0"/>
                  </a:moveTo>
                  <a:lnTo>
                    <a:pt x="898238" y="41143"/>
                  </a:lnTo>
                  <a:lnTo>
                    <a:pt x="883391" y="81128"/>
                  </a:lnTo>
                  <a:lnTo>
                    <a:pt x="866443" y="119953"/>
                  </a:lnTo>
                  <a:lnTo>
                    <a:pt x="847464" y="157619"/>
                  </a:lnTo>
                  <a:lnTo>
                    <a:pt x="826523" y="194126"/>
                  </a:lnTo>
                  <a:lnTo>
                    <a:pt x="803689" y="229472"/>
                  </a:lnTo>
                  <a:lnTo>
                    <a:pt x="779031" y="263659"/>
                  </a:lnTo>
                  <a:lnTo>
                    <a:pt x="752619" y="296685"/>
                  </a:lnTo>
                  <a:lnTo>
                    <a:pt x="724522" y="328551"/>
                  </a:lnTo>
                  <a:lnTo>
                    <a:pt x="694810" y="359256"/>
                  </a:lnTo>
                  <a:lnTo>
                    <a:pt x="663550" y="388799"/>
                  </a:lnTo>
                  <a:lnTo>
                    <a:pt x="630814" y="417182"/>
                  </a:lnTo>
                  <a:lnTo>
                    <a:pt x="596670" y="444403"/>
                  </a:lnTo>
                  <a:lnTo>
                    <a:pt x="561187" y="470462"/>
                  </a:lnTo>
                  <a:lnTo>
                    <a:pt x="524435" y="495359"/>
                  </a:lnTo>
                  <a:lnTo>
                    <a:pt x="486483" y="519094"/>
                  </a:lnTo>
                  <a:lnTo>
                    <a:pt x="447400" y="541667"/>
                  </a:lnTo>
                  <a:lnTo>
                    <a:pt x="407255" y="563076"/>
                  </a:lnTo>
                  <a:lnTo>
                    <a:pt x="366118" y="583323"/>
                  </a:lnTo>
                  <a:lnTo>
                    <a:pt x="324059" y="602406"/>
                  </a:lnTo>
                  <a:lnTo>
                    <a:pt x="281145" y="620326"/>
                  </a:lnTo>
                  <a:lnTo>
                    <a:pt x="237447" y="637083"/>
                  </a:lnTo>
                  <a:lnTo>
                    <a:pt x="193035" y="652675"/>
                  </a:lnTo>
                  <a:lnTo>
                    <a:pt x="147976" y="667104"/>
                  </a:lnTo>
                  <a:lnTo>
                    <a:pt x="102341" y="680367"/>
                  </a:lnTo>
                  <a:lnTo>
                    <a:pt x="56198" y="692467"/>
                  </a:lnTo>
                  <a:lnTo>
                    <a:pt x="9618" y="703401"/>
                  </a:lnTo>
                  <a:lnTo>
                    <a:pt x="0" y="705402"/>
                  </a:lnTo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6733" y="4297055"/>
              <a:ext cx="142659" cy="13422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8765" y="4574728"/>
              <a:ext cx="216001" cy="215988"/>
            </a:xfrm>
            <a:prstGeom prst="rect">
              <a:avLst/>
            </a:prstGeom>
          </p:spPr>
        </p:pic>
      </p:grpSp>
      <p:sp>
        <p:nvSpPr>
          <p:cNvPr id="122" name="object 122"/>
          <p:cNvSpPr txBox="1"/>
          <p:nvPr/>
        </p:nvSpPr>
        <p:spPr>
          <a:xfrm>
            <a:off x="6167102" y="4480149"/>
            <a:ext cx="2184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solidFill>
                  <a:srgbClr val="FFFFFF"/>
                </a:solidFill>
                <a:latin typeface="TT Supermolot Bold"/>
                <a:cs typeface="TT Supermolot Bold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-</a:t>
            </a:r>
            <a:endParaRPr sz="800">
              <a:latin typeface="TT Supermolot Bold"/>
              <a:cs typeface="TT Supermolot Bold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21255" y="4344553"/>
            <a:ext cx="216001" cy="216001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5919604" y="4249975"/>
            <a:ext cx="2184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solidFill>
                  <a:srgbClr val="FFFFFF"/>
                </a:solidFill>
                <a:latin typeface="TT Supermolot Bold"/>
                <a:cs typeface="TT Supermolot Bold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-</a:t>
            </a:r>
            <a:endParaRPr sz="800">
              <a:latin typeface="TT Supermolot Bold"/>
              <a:cs typeface="TT Supermolot Bold"/>
            </a:endParaRPr>
          </a:p>
        </p:txBody>
      </p:sp>
      <p:pic>
        <p:nvPicPr>
          <p:cNvPr id="125" name="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6504" y="4274030"/>
            <a:ext cx="216001" cy="216001"/>
          </a:xfrm>
          <a:prstGeom prst="rect">
            <a:avLst/>
          </a:prstGeom>
        </p:spPr>
      </p:pic>
      <p:sp>
        <p:nvSpPr>
          <p:cNvPr id="126" name="object 126"/>
          <p:cNvSpPr txBox="1"/>
          <p:nvPr/>
        </p:nvSpPr>
        <p:spPr>
          <a:xfrm>
            <a:off x="5544853" y="4179451"/>
            <a:ext cx="2184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25" spc="-37" baseline="-18518" dirty="0">
                <a:solidFill>
                  <a:srgbClr val="FFFFFF"/>
                </a:solidFill>
                <a:latin typeface="TT Supermolot Bold"/>
                <a:cs typeface="TT Supermolot Bold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-</a:t>
            </a:r>
            <a:endParaRPr sz="800">
              <a:latin typeface="TT Supermolot Bold"/>
              <a:cs typeface="TT Supermolot 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7300" y="387355"/>
            <a:ext cx="409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8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998" y="5451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76305"/>
            <a:ext cx="3836035" cy="123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ŹRÓDŁA </a:t>
            </a:r>
            <a:r>
              <a:rPr sz="1100" spc="-10" dirty="0">
                <a:latin typeface="TT Supermolot Bold"/>
                <a:cs typeface="TT Supermolot Bold"/>
              </a:rPr>
              <a:t>DANYCH</a:t>
            </a:r>
            <a:endParaRPr sz="1100" dirty="0">
              <a:latin typeface="TT Supermolot Bold"/>
              <a:cs typeface="TT Supermolot Bold"/>
            </a:endParaRPr>
          </a:p>
          <a:p>
            <a:pPr marL="120014" indent="-107314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20014" algn="l"/>
              </a:tabLst>
            </a:pPr>
            <a:r>
              <a:rPr sz="1000" dirty="0">
                <a:latin typeface="TT Supermolot Regular"/>
                <a:cs typeface="TT Supermolot Regular"/>
              </a:rPr>
              <a:t>Odnawialne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źródła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Horizon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Fuel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Cell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Technologies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(2009),</a:t>
            </a:r>
            <a:endParaRPr sz="1000" dirty="0">
              <a:latin typeface="TT Supermolot Regular"/>
              <a:cs typeface="TT Supermolot Regular"/>
            </a:endParaRPr>
          </a:p>
          <a:p>
            <a:pPr marL="120014" indent="-1079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20014" algn="l"/>
              </a:tabLst>
            </a:pPr>
            <a:r>
              <a:rPr sz="1000" dirty="0">
                <a:latin typeface="TT Supermolot Regular"/>
                <a:cs typeface="TT Supermolot Regular"/>
              </a:rPr>
              <a:t>M.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Swain, Fuel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Leak Simulation, Proceedings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 the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2001,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TT Supermolot Regular"/>
                <a:cs typeface="TT Supermolot Regular"/>
              </a:rPr>
              <a:t>U.S.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Program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Review,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(2201)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NREL/CP-610-30535,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 marR="128270" indent="-107950">
              <a:lnSpc>
                <a:spcPct val="125000"/>
              </a:lnSpc>
            </a:pPr>
            <a:r>
              <a:rPr sz="1000" spc="-10" dirty="0">
                <a:latin typeface="TT Supermolot Regular"/>
                <a:cs typeface="TT Supermolot Regular"/>
              </a:rPr>
              <a:t>3.</a:t>
            </a:r>
            <a:r>
              <a:rPr sz="1000" spc="-1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Hydrogen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Tank,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Doosan, </a:t>
            </a:r>
            <a:r>
              <a:rPr sz="1000" spc="-10" dirty="0">
                <a:latin typeface="TT Supermolot Regular"/>
                <a:cs typeface="TT Supermolot Regular"/>
                <a:hlinkClick r:id="rId2"/>
              </a:rPr>
              <a:t>https://www.doosanmobility.com/en/products/hydrogen-</a:t>
            </a:r>
            <a:r>
              <a:rPr sz="1000" spc="-20" dirty="0">
                <a:latin typeface="TT Supermolot Regular"/>
                <a:cs typeface="TT Supermolot Regular"/>
                <a:hlinkClick r:id="rId2"/>
              </a:rPr>
              <a:t>tank</a:t>
            </a:r>
            <a:endParaRPr sz="1000" dirty="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3266" y="876305"/>
            <a:ext cx="4773930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</a:t>
            </a:r>
            <a:r>
              <a:rPr sz="1100" spc="-10" dirty="0">
                <a:latin typeface="TT Supermolot Bold"/>
                <a:cs typeface="TT Supermolot Bold"/>
              </a:rPr>
              <a:t>UZUPEŁNIAJĄCE</a:t>
            </a:r>
            <a:endParaRPr sz="1100" dirty="0">
              <a:latin typeface="TT Supermolot Bold"/>
              <a:cs typeface="TT Supermolot Bold"/>
            </a:endParaRPr>
          </a:p>
          <a:p>
            <a:pPr marL="120650" marR="420370" indent="-107950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2065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Sieć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Łukasiewicz,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ITECH,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Strategia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bezpieczeństwa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technologii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Polsce na lata </a:t>
            </a:r>
            <a:r>
              <a:rPr sz="1000" spc="-10" dirty="0">
                <a:latin typeface="TT Supermolot Regular"/>
                <a:cs typeface="TT Supermolot Regular"/>
              </a:rPr>
              <a:t>2023-</a:t>
            </a:r>
            <a:r>
              <a:rPr sz="1000" dirty="0">
                <a:latin typeface="TT Supermolot Regular"/>
                <a:cs typeface="TT Supermolot Regular"/>
              </a:rPr>
              <a:t>2030, ISBN 978-83-60561-19-</a:t>
            </a:r>
            <a:r>
              <a:rPr sz="1000" spc="-50" dirty="0">
                <a:latin typeface="TT Supermolot Regular"/>
                <a:cs typeface="TT Supermolot Regular"/>
              </a:rPr>
              <a:t>5</a:t>
            </a:r>
            <a:endParaRPr sz="1000" dirty="0">
              <a:latin typeface="TT Supermolot Regular"/>
              <a:cs typeface="TT Supermolot Regular"/>
            </a:endParaRPr>
          </a:p>
          <a:p>
            <a:pPr marL="120650" marR="5080">
              <a:lnSpc>
                <a:spcPct val="125000"/>
              </a:lnSpc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https://itech.lukasiewicz.gov.pl/wp-</a:t>
            </a:r>
            <a:r>
              <a:rPr sz="1000" spc="-40" dirty="0">
                <a:latin typeface="TT Supermolot Regular"/>
                <a:cs typeface="TT Supermolot Regular"/>
              </a:rPr>
              <a:t>content/uploads/2024/03/Strategia-</a:t>
            </a:r>
            <a:r>
              <a:rPr sz="1000" spc="-10" dirty="0">
                <a:latin typeface="TT Supermolot Regular"/>
                <a:cs typeface="TT Supermolot Regular"/>
              </a:rPr>
              <a:t>bezpieczen- </a:t>
            </a:r>
            <a:r>
              <a:rPr sz="1000" spc="-25" dirty="0">
                <a:latin typeface="TT Supermolot Regular"/>
                <a:cs typeface="TT Supermolot Regular"/>
              </a:rPr>
              <a:t>stwa-technologii-wodorowych-w-Polsce-na-lata-2023-</a:t>
            </a:r>
            <a:r>
              <a:rPr sz="1000" spc="-30" dirty="0">
                <a:latin typeface="TT Supermolot Regular"/>
                <a:cs typeface="TT Supermolot Regular"/>
              </a:rPr>
              <a:t>2030.pdf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50" dirty="0">
                <a:latin typeface="TT Supermolot Regular"/>
                <a:cs typeface="TT Supermolot Regular"/>
              </a:rPr>
              <a:t>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 marR="2274570" indent="-108585">
              <a:lnSpc>
                <a:spcPct val="125000"/>
              </a:lnSpc>
              <a:buAutoNum type="arabicPeriod" startAt="2"/>
              <a:tabLst>
                <a:tab pos="12065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Biennial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Report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Safety,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Hysafe, </a:t>
            </a:r>
            <a:r>
              <a:rPr sz="1000" spc="-10" dirty="0">
                <a:latin typeface="TT Supermolot Regular"/>
                <a:cs typeface="TT Supermolot Regular"/>
                <a:hlinkClick r:id="rId3"/>
              </a:rPr>
              <a:t>http://www.hysafe.org,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 marR="1971039" indent="-107950">
              <a:lnSpc>
                <a:spcPct val="125000"/>
              </a:lnSpc>
              <a:buAutoNum type="arabicPeriod" startAt="2"/>
              <a:tabLst>
                <a:tab pos="12065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The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International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Association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for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Safety </a:t>
            </a:r>
            <a:r>
              <a:rPr sz="1000" spc="-10" dirty="0">
                <a:latin typeface="TT Supermolot Regular"/>
                <a:cs typeface="TT Supermolot Regular"/>
                <a:hlinkClick r:id="rId3"/>
              </a:rPr>
              <a:t>http://www.hysafe.org,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 marR="1137920" indent="-111760">
              <a:lnSpc>
                <a:spcPct val="125000"/>
              </a:lnSpc>
              <a:buAutoNum type="arabicPeriod" startAt="2"/>
              <a:tabLst>
                <a:tab pos="12065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Safety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Aspects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of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Green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Production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on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Industrial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Scale, </a:t>
            </a:r>
            <a:r>
              <a:rPr sz="1000" spc="-35" dirty="0">
                <a:latin typeface="TT Supermolot Regular"/>
                <a:cs typeface="TT Supermolot Regular"/>
              </a:rPr>
              <a:t>Hydrohub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Innovation</a:t>
            </a:r>
            <a:r>
              <a:rPr sz="1000" spc="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Program,</a:t>
            </a:r>
            <a:endParaRPr sz="1000" dirty="0">
              <a:latin typeface="TT Supermolot Regular"/>
              <a:cs typeface="TT Supermolot Regular"/>
            </a:endParaRPr>
          </a:p>
          <a:p>
            <a:pPr marL="120650">
              <a:lnSpc>
                <a:spcPct val="100000"/>
              </a:lnSpc>
              <a:spcBef>
                <a:spcPts val="300"/>
              </a:spcBef>
            </a:pPr>
            <a:r>
              <a:rPr sz="1000" spc="-30" dirty="0">
                <a:latin typeface="TT Supermolot Regular"/>
                <a:cs typeface="TT Supermolot Regular"/>
                <a:hlinkClick r:id="rId4"/>
              </a:rPr>
              <a:t>https://www.h2-</a:t>
            </a:r>
            <a:r>
              <a:rPr sz="1000" spc="-10" dirty="0">
                <a:latin typeface="TT Supermolot Regular"/>
                <a:cs typeface="TT Supermolot Regular"/>
                <a:hlinkClick r:id="rId4"/>
              </a:rPr>
              <a:t>mobile.fr/uploads/doc_20231114192000.pdf</a:t>
            </a:r>
            <a:endParaRPr sz="1000" dirty="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60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87355"/>
            <a:ext cx="409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8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3531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900" y="3638555"/>
            <a:ext cx="8329930" cy="161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WIEDZA O </a:t>
            </a:r>
            <a:r>
              <a:rPr sz="1100" spc="-10" dirty="0">
                <a:latin typeface="TT Supermolot Bold"/>
                <a:cs typeface="TT Supermolot Bold"/>
              </a:rPr>
              <a:t>WODORZE</a:t>
            </a:r>
            <a:endParaRPr sz="1100" dirty="0">
              <a:latin typeface="TT Supermolot Bold"/>
              <a:cs typeface="TT Supermolot Bold"/>
            </a:endParaRPr>
          </a:p>
          <a:p>
            <a:pPr marL="1803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803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Bezpieczeństwa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lata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2023-</a:t>
            </a:r>
            <a:r>
              <a:rPr sz="1000" spc="-20" dirty="0">
                <a:latin typeface="TT Supermolot Regular"/>
                <a:cs typeface="TT Supermolot Regular"/>
              </a:rPr>
              <a:t>2030</a:t>
            </a:r>
            <a:endParaRPr sz="1000" dirty="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https://itech.lukasiewicz.gov.pl/wp-content/uploads/2024/03/Strategia-bezpieczenstwa-technologii-wodorowych-w-Polsce-na-lata-</a:t>
            </a:r>
            <a:r>
              <a:rPr sz="1000" spc="-35" dirty="0">
                <a:latin typeface="TT Supermolot Regular"/>
                <a:cs typeface="TT Supermolot Regular"/>
              </a:rPr>
              <a:t>2023-</a:t>
            </a:r>
            <a:r>
              <a:rPr sz="1000" spc="-10" dirty="0">
                <a:latin typeface="TT Supermolot Regular"/>
                <a:cs typeface="TT Supermolot Regular"/>
              </a:rPr>
              <a:t>2030.pdf</a:t>
            </a:r>
            <a:endParaRPr sz="1000" dirty="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809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Bezpieczeństwo</a:t>
            </a:r>
            <a:r>
              <a:rPr sz="1000" dirty="0">
                <a:latin typeface="TT Supermolot Regular"/>
                <a:cs typeface="TT Supermolot Regular"/>
              </a:rPr>
              <a:t> 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technologiach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</a:t>
            </a:r>
            <a:endParaRPr sz="1000" dirty="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https://itech.lukasiewicz.gov.pl/2023/10/11/bezpieczenstwo-w-technologiach-wodorowych-w-8-</a:t>
            </a:r>
            <a:r>
              <a:rPr sz="1000" spc="-10" dirty="0">
                <a:latin typeface="TT Supermolot Regular"/>
                <a:cs typeface="TT Supermolot Regular"/>
              </a:rPr>
              <a:t>raportach/</a:t>
            </a:r>
            <a:endParaRPr sz="1000" dirty="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80975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H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:</a:t>
            </a:r>
            <a:r>
              <a:rPr sz="1000" spc="-25" dirty="0">
                <a:latin typeface="TT Supermolot Regular"/>
                <a:cs typeface="TT Supermolot Regular"/>
              </a:rPr>
              <a:t> Opinie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preferencje</a:t>
            </a:r>
            <a:r>
              <a:rPr sz="1000" spc="-25" dirty="0">
                <a:latin typeface="TT Supermolot Regular"/>
                <a:cs typeface="TT Supermolot Regular"/>
              </a:rPr>
              <a:t> Polek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Polaków</a:t>
            </a:r>
            <a:endParaRPr sz="1000" dirty="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https://itech.lukasiewicz.gov.pl/2023/05/10/h2-opinie-i-preferencje-polek-i-</a:t>
            </a:r>
            <a:r>
              <a:rPr sz="1000" spc="-10" dirty="0">
                <a:latin typeface="TT Supermolot Regular"/>
                <a:cs typeface="TT Supermolot Regular"/>
              </a:rPr>
              <a:t>polakow/</a:t>
            </a:r>
            <a:endParaRPr sz="1000" dirty="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80975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Wodór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perspektywie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2030+</a:t>
            </a:r>
            <a:r>
              <a:rPr sz="1000" spc="40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https://itech.lukasiewicz.gov.pl/2023/06/09/wodor-polsce-</a:t>
            </a:r>
            <a:r>
              <a:rPr sz="1000" spc="-40" dirty="0">
                <a:latin typeface="TT Supermolot Regular"/>
                <a:cs typeface="TT Supermolot Regular"/>
              </a:rPr>
              <a:t>w-</a:t>
            </a:r>
            <a:r>
              <a:rPr sz="1000" spc="-35" dirty="0">
                <a:latin typeface="TT Supermolot Regular"/>
                <a:cs typeface="TT Supermolot Regular"/>
              </a:rPr>
              <a:t>perspektywie-</a:t>
            </a:r>
            <a:r>
              <a:rPr sz="1000" spc="-10" dirty="0">
                <a:latin typeface="TT Supermolot Regular"/>
                <a:cs typeface="TT Supermolot Regular"/>
              </a:rPr>
              <a:t>2030/</a:t>
            </a:r>
            <a:endParaRPr sz="1000" dirty="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0"/>
              </a:lnSpc>
              <a:spcBef>
                <a:spcPts val="100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INFORMACJE</a:t>
            </a:r>
            <a:endParaRPr sz="8000">
              <a:latin typeface="TT Supermolot Light"/>
              <a:cs typeface="TT Supermolot Light"/>
            </a:endParaRPr>
          </a:p>
          <a:p>
            <a:pPr marL="12700">
              <a:lnSpc>
                <a:spcPts val="8800"/>
              </a:lnSpc>
              <a:tabLst>
                <a:tab pos="2079625" algn="l"/>
              </a:tabLst>
            </a:pPr>
            <a:r>
              <a:rPr sz="8000" spc="-25" dirty="0">
                <a:solidFill>
                  <a:srgbClr val="FFFFFF"/>
                </a:solidFill>
                <a:latin typeface="TT Supermolot Light"/>
                <a:cs typeface="TT Supermolot Light"/>
              </a:rPr>
              <a:t>DLA</a:t>
            </a:r>
            <a:r>
              <a:rPr sz="8000" dirty="0">
                <a:solidFill>
                  <a:srgbClr val="FFFFFF"/>
                </a:solidFill>
                <a:latin typeface="TT Supermolot Light"/>
                <a:cs typeface="TT Supermolot Light"/>
              </a:rPr>
              <a:t>	</a:t>
            </a: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NAUCZYCIELA</a:t>
            </a:r>
            <a:endParaRPr sz="8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105155"/>
            <a:ext cx="62325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Co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musisz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wiedzieć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przed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zrealizowaniem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zajęć?</a:t>
            </a:r>
            <a:endParaRPr sz="23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409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8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9397" y="5206042"/>
            <a:ext cx="2056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budżetu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9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9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9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 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900">
              <a:latin typeface="TT Supermolot Regular"/>
              <a:cs typeface="TT Supermolot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362" y="5895505"/>
            <a:ext cx="704850" cy="168275"/>
            <a:chOff x="2967362" y="5895505"/>
            <a:chExt cx="704850" cy="16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362" y="5897840"/>
              <a:ext cx="120294" cy="163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700" y="5895505"/>
              <a:ext cx="128460" cy="16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13" y="5897840"/>
              <a:ext cx="120294" cy="16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1207" y="5897841"/>
              <a:ext cx="121920" cy="163830"/>
            </a:xfrm>
            <a:custGeom>
              <a:avLst/>
              <a:gdLst/>
              <a:ahLst/>
              <a:cxnLst/>
              <a:rect l="l" t="t" r="r" b="b"/>
              <a:pathLst>
                <a:path w="121920" h="163829">
                  <a:moveTo>
                    <a:pt x="121462" y="0"/>
                  </a:moveTo>
                  <a:lnTo>
                    <a:pt x="91097" y="0"/>
                  </a:lnTo>
                  <a:lnTo>
                    <a:pt x="91097" y="67310"/>
                  </a:lnTo>
                  <a:lnTo>
                    <a:pt x="30365" y="67310"/>
                  </a:lnTo>
                  <a:lnTo>
                    <a:pt x="3036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3980"/>
                  </a:lnTo>
                  <a:lnTo>
                    <a:pt x="0" y="163830"/>
                  </a:lnTo>
                  <a:lnTo>
                    <a:pt x="30365" y="163830"/>
                  </a:lnTo>
                  <a:lnTo>
                    <a:pt x="30365" y="93980"/>
                  </a:lnTo>
                  <a:lnTo>
                    <a:pt x="91097" y="93980"/>
                  </a:lnTo>
                  <a:lnTo>
                    <a:pt x="91097" y="163830"/>
                  </a:lnTo>
                  <a:lnTo>
                    <a:pt x="121462" y="163830"/>
                  </a:lnTo>
                  <a:lnTo>
                    <a:pt x="121462" y="93980"/>
                  </a:lnTo>
                  <a:lnTo>
                    <a:pt x="121462" y="67310"/>
                  </a:lnTo>
                  <a:lnTo>
                    <a:pt x="121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717" y="5897839"/>
              <a:ext cx="117957" cy="163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55688" y="6130467"/>
            <a:ext cx="612140" cy="167005"/>
            <a:chOff x="2955688" y="6130467"/>
            <a:chExt cx="612140" cy="167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688" y="6130467"/>
              <a:ext cx="255785" cy="1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014" y="6176004"/>
              <a:ext cx="331706" cy="1214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35476" y="6130467"/>
            <a:ext cx="696595" cy="220979"/>
            <a:chOff x="3635476" y="6130467"/>
            <a:chExt cx="696595" cy="22097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476" y="6130467"/>
              <a:ext cx="211404" cy="167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1419" y="6176003"/>
              <a:ext cx="105105" cy="175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568" y="6130468"/>
              <a:ext cx="274481" cy="206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0090" y="6133970"/>
              <a:ext cx="31750" cy="163830"/>
            </a:xfrm>
            <a:custGeom>
              <a:avLst/>
              <a:gdLst/>
              <a:ahLst/>
              <a:cxnLst/>
              <a:rect l="l" t="t" r="r" b="b"/>
              <a:pathLst>
                <a:path w="31750" h="163829">
                  <a:moveTo>
                    <a:pt x="31534" y="0"/>
                  </a:moveTo>
                  <a:lnTo>
                    <a:pt x="0" y="0"/>
                  </a:lnTo>
                  <a:lnTo>
                    <a:pt x="0" y="52552"/>
                  </a:lnTo>
                  <a:lnTo>
                    <a:pt x="5842" y="110947"/>
                  </a:lnTo>
                  <a:lnTo>
                    <a:pt x="25692" y="110947"/>
                  </a:lnTo>
                  <a:lnTo>
                    <a:pt x="31534" y="52552"/>
                  </a:lnTo>
                  <a:lnTo>
                    <a:pt x="31534" y="0"/>
                  </a:lnTo>
                  <a:close/>
                </a:path>
                <a:path w="31750" h="163829">
                  <a:moveTo>
                    <a:pt x="29197" y="134302"/>
                  </a:moveTo>
                  <a:lnTo>
                    <a:pt x="2336" y="134302"/>
                  </a:lnTo>
                  <a:lnTo>
                    <a:pt x="2336" y="163499"/>
                  </a:lnTo>
                  <a:lnTo>
                    <a:pt x="29197" y="163499"/>
                  </a:lnTo>
                  <a:lnTo>
                    <a:pt x="29197" y="13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10383" y="5829762"/>
            <a:ext cx="546100" cy="584835"/>
            <a:chOff x="2310383" y="5829762"/>
            <a:chExt cx="546100" cy="5848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979" y="5983850"/>
              <a:ext cx="265657" cy="2485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0371" y="5829769"/>
              <a:ext cx="546100" cy="584835"/>
            </a:xfrm>
            <a:custGeom>
              <a:avLst/>
              <a:gdLst/>
              <a:ahLst/>
              <a:cxnLst/>
              <a:rect l="l" t="t" r="r" b="b"/>
              <a:pathLst>
                <a:path w="546100" h="584835">
                  <a:moveTo>
                    <a:pt x="156692" y="563968"/>
                  </a:moveTo>
                  <a:lnTo>
                    <a:pt x="156654" y="563841"/>
                  </a:lnTo>
                  <a:lnTo>
                    <a:pt x="140106" y="563841"/>
                  </a:lnTo>
                  <a:lnTo>
                    <a:pt x="140131" y="563968"/>
                  </a:lnTo>
                  <a:lnTo>
                    <a:pt x="156692" y="563968"/>
                  </a:lnTo>
                  <a:close/>
                </a:path>
                <a:path w="546100" h="584835">
                  <a:moveTo>
                    <a:pt x="173024" y="566381"/>
                  </a:moveTo>
                  <a:lnTo>
                    <a:pt x="172897" y="563968"/>
                  </a:lnTo>
                  <a:lnTo>
                    <a:pt x="156692" y="563968"/>
                  </a:lnTo>
                  <a:lnTo>
                    <a:pt x="141173" y="568020"/>
                  </a:lnTo>
                  <a:lnTo>
                    <a:pt x="140131" y="563968"/>
                  </a:lnTo>
                  <a:lnTo>
                    <a:pt x="123088" y="563968"/>
                  </a:lnTo>
                  <a:lnTo>
                    <a:pt x="126263" y="576402"/>
                  </a:lnTo>
                  <a:lnTo>
                    <a:pt x="129006" y="580047"/>
                  </a:lnTo>
                  <a:lnTo>
                    <a:pt x="135343" y="583793"/>
                  </a:lnTo>
                  <a:lnTo>
                    <a:pt x="138252" y="584568"/>
                  </a:lnTo>
                  <a:lnTo>
                    <a:pt x="142608" y="584568"/>
                  </a:lnTo>
                  <a:lnTo>
                    <a:pt x="143979" y="584390"/>
                  </a:lnTo>
                  <a:lnTo>
                    <a:pt x="160578" y="580047"/>
                  </a:lnTo>
                  <a:lnTo>
                    <a:pt x="160705" y="580047"/>
                  </a:lnTo>
                  <a:lnTo>
                    <a:pt x="166751" y="577100"/>
                  </a:lnTo>
                  <a:lnTo>
                    <a:pt x="170929" y="572350"/>
                  </a:lnTo>
                  <a:lnTo>
                    <a:pt x="172453" y="568020"/>
                  </a:lnTo>
                  <a:lnTo>
                    <a:pt x="173024" y="566381"/>
                  </a:lnTo>
                  <a:close/>
                </a:path>
                <a:path w="546100" h="584835">
                  <a:moveTo>
                    <a:pt x="449300" y="94564"/>
                  </a:moveTo>
                  <a:lnTo>
                    <a:pt x="448602" y="88036"/>
                  </a:lnTo>
                  <a:lnTo>
                    <a:pt x="432866" y="38074"/>
                  </a:lnTo>
                  <a:lnTo>
                    <a:pt x="432866" y="93014"/>
                  </a:lnTo>
                  <a:lnTo>
                    <a:pt x="356743" y="117348"/>
                  </a:lnTo>
                  <a:lnTo>
                    <a:pt x="351891" y="102019"/>
                  </a:lnTo>
                  <a:lnTo>
                    <a:pt x="401967" y="85801"/>
                  </a:lnTo>
                  <a:lnTo>
                    <a:pt x="372071" y="69621"/>
                  </a:lnTo>
                  <a:lnTo>
                    <a:pt x="359435" y="64960"/>
                  </a:lnTo>
                  <a:lnTo>
                    <a:pt x="340360" y="57912"/>
                  </a:lnTo>
                  <a:lnTo>
                    <a:pt x="307314" y="50787"/>
                  </a:lnTo>
                  <a:lnTo>
                    <a:pt x="220573" y="54267"/>
                  </a:lnTo>
                  <a:lnTo>
                    <a:pt x="171132" y="71234"/>
                  </a:lnTo>
                  <a:lnTo>
                    <a:pt x="126720" y="98310"/>
                  </a:lnTo>
                  <a:lnTo>
                    <a:pt x="88963" y="134518"/>
                  </a:lnTo>
                  <a:lnTo>
                    <a:pt x="59448" y="178879"/>
                  </a:lnTo>
                  <a:lnTo>
                    <a:pt x="40373" y="228638"/>
                  </a:lnTo>
                  <a:lnTo>
                    <a:pt x="32689" y="280454"/>
                  </a:lnTo>
                  <a:lnTo>
                    <a:pt x="36258" y="332130"/>
                  </a:lnTo>
                  <a:lnTo>
                    <a:pt x="36283" y="332435"/>
                  </a:lnTo>
                  <a:lnTo>
                    <a:pt x="51015" y="382689"/>
                  </a:lnTo>
                  <a:lnTo>
                    <a:pt x="76758" y="429336"/>
                  </a:lnTo>
                  <a:lnTo>
                    <a:pt x="63741" y="438670"/>
                  </a:lnTo>
                  <a:lnTo>
                    <a:pt x="43332" y="404583"/>
                  </a:lnTo>
                  <a:lnTo>
                    <a:pt x="28511" y="367969"/>
                  </a:lnTo>
                  <a:lnTo>
                    <a:pt x="19494" y="329488"/>
                  </a:lnTo>
                  <a:lnTo>
                    <a:pt x="16497" y="289852"/>
                  </a:lnTo>
                  <a:lnTo>
                    <a:pt x="20612" y="243827"/>
                  </a:lnTo>
                  <a:lnTo>
                    <a:pt x="32613" y="199961"/>
                  </a:lnTo>
                  <a:lnTo>
                    <a:pt x="51968" y="159169"/>
                  </a:lnTo>
                  <a:lnTo>
                    <a:pt x="78130" y="122402"/>
                  </a:lnTo>
                  <a:lnTo>
                    <a:pt x="110553" y="90576"/>
                  </a:lnTo>
                  <a:lnTo>
                    <a:pt x="148678" y="64630"/>
                  </a:lnTo>
                  <a:lnTo>
                    <a:pt x="190830" y="45923"/>
                  </a:lnTo>
                  <a:lnTo>
                    <a:pt x="234467" y="35293"/>
                  </a:lnTo>
                  <a:lnTo>
                    <a:pt x="233133" y="35293"/>
                  </a:lnTo>
                  <a:lnTo>
                    <a:pt x="279882" y="32385"/>
                  </a:lnTo>
                  <a:lnTo>
                    <a:pt x="324650" y="37503"/>
                  </a:lnTo>
                  <a:lnTo>
                    <a:pt x="368122" y="50507"/>
                  </a:lnTo>
                  <a:lnTo>
                    <a:pt x="409244" y="71374"/>
                  </a:lnTo>
                  <a:lnTo>
                    <a:pt x="398754" y="38125"/>
                  </a:lnTo>
                  <a:lnTo>
                    <a:pt x="393471" y="21424"/>
                  </a:lnTo>
                  <a:lnTo>
                    <a:pt x="408762" y="16535"/>
                  </a:lnTo>
                  <a:lnTo>
                    <a:pt x="432866" y="93014"/>
                  </a:lnTo>
                  <a:lnTo>
                    <a:pt x="432866" y="38074"/>
                  </a:lnTo>
                  <a:lnTo>
                    <a:pt x="413994" y="622"/>
                  </a:lnTo>
                  <a:lnTo>
                    <a:pt x="411391" y="0"/>
                  </a:lnTo>
                  <a:lnTo>
                    <a:pt x="407085" y="0"/>
                  </a:lnTo>
                  <a:lnTo>
                    <a:pt x="377037" y="19875"/>
                  </a:lnTo>
                  <a:lnTo>
                    <a:pt x="377736" y="26403"/>
                  </a:lnTo>
                  <a:lnTo>
                    <a:pt x="381431" y="38125"/>
                  </a:lnTo>
                  <a:lnTo>
                    <a:pt x="366064" y="32385"/>
                  </a:lnTo>
                  <a:lnTo>
                    <a:pt x="355434" y="28422"/>
                  </a:lnTo>
                  <a:lnTo>
                    <a:pt x="328612" y="21424"/>
                  </a:lnTo>
                  <a:lnTo>
                    <a:pt x="301142" y="17183"/>
                  </a:lnTo>
                  <a:lnTo>
                    <a:pt x="273253" y="15760"/>
                  </a:lnTo>
                  <a:lnTo>
                    <a:pt x="238709" y="17970"/>
                  </a:lnTo>
                  <a:lnTo>
                    <a:pt x="171958" y="35293"/>
                  </a:lnTo>
                  <a:lnTo>
                    <a:pt x="100101" y="77774"/>
                  </a:lnTo>
                  <a:lnTo>
                    <a:pt x="65608" y="111658"/>
                  </a:lnTo>
                  <a:lnTo>
                    <a:pt x="37757" y="150799"/>
                  </a:lnTo>
                  <a:lnTo>
                    <a:pt x="17145" y="194195"/>
                  </a:lnTo>
                  <a:lnTo>
                    <a:pt x="4368" y="240868"/>
                  </a:lnTo>
                  <a:lnTo>
                    <a:pt x="0" y="289852"/>
                  </a:lnTo>
                  <a:lnTo>
                    <a:pt x="3162" y="332130"/>
                  </a:lnTo>
                  <a:lnTo>
                    <a:pt x="12712" y="373011"/>
                  </a:lnTo>
                  <a:lnTo>
                    <a:pt x="28486" y="411899"/>
                  </a:lnTo>
                  <a:lnTo>
                    <a:pt x="50292" y="448259"/>
                  </a:lnTo>
                  <a:lnTo>
                    <a:pt x="62369" y="455206"/>
                  </a:lnTo>
                  <a:lnTo>
                    <a:pt x="67157" y="455206"/>
                  </a:lnTo>
                  <a:lnTo>
                    <a:pt x="70510" y="454139"/>
                  </a:lnTo>
                  <a:lnTo>
                    <a:pt x="86360" y="442798"/>
                  </a:lnTo>
                  <a:lnTo>
                    <a:pt x="90208" y="438670"/>
                  </a:lnTo>
                  <a:lnTo>
                    <a:pt x="90830" y="438010"/>
                  </a:lnTo>
                  <a:lnTo>
                    <a:pt x="93040" y="432092"/>
                  </a:lnTo>
                  <a:lnTo>
                    <a:pt x="92976" y="429336"/>
                  </a:lnTo>
                  <a:lnTo>
                    <a:pt x="92887" y="425767"/>
                  </a:lnTo>
                  <a:lnTo>
                    <a:pt x="90233" y="419773"/>
                  </a:lnTo>
                  <a:lnTo>
                    <a:pt x="66154" y="376250"/>
                  </a:lnTo>
                  <a:lnTo>
                    <a:pt x="52387" y="329488"/>
                  </a:lnTo>
                  <a:lnTo>
                    <a:pt x="49047" y="281152"/>
                  </a:lnTo>
                  <a:lnTo>
                    <a:pt x="56248" y="232918"/>
                  </a:lnTo>
                  <a:lnTo>
                    <a:pt x="74104" y="186474"/>
                  </a:lnTo>
                  <a:lnTo>
                    <a:pt x="101612" y="145046"/>
                  </a:lnTo>
                  <a:lnTo>
                    <a:pt x="136740" y="111315"/>
                  </a:lnTo>
                  <a:lnTo>
                    <a:pt x="178079" y="86144"/>
                  </a:lnTo>
                  <a:lnTo>
                    <a:pt x="224218" y="70396"/>
                  </a:lnTo>
                  <a:lnTo>
                    <a:pt x="273735" y="64960"/>
                  </a:lnTo>
                  <a:lnTo>
                    <a:pt x="295833" y="66052"/>
                  </a:lnTo>
                  <a:lnTo>
                    <a:pt x="317576" y="69316"/>
                  </a:lnTo>
                  <a:lnTo>
                    <a:pt x="338848" y="74701"/>
                  </a:lnTo>
                  <a:lnTo>
                    <a:pt x="359498" y="82169"/>
                  </a:lnTo>
                  <a:lnTo>
                    <a:pt x="346811" y="86283"/>
                  </a:lnTo>
                  <a:lnTo>
                    <a:pt x="341109" y="89484"/>
                  </a:lnTo>
                  <a:lnTo>
                    <a:pt x="338340" y="93014"/>
                  </a:lnTo>
                  <a:lnTo>
                    <a:pt x="337185" y="94564"/>
                  </a:lnTo>
                  <a:lnTo>
                    <a:pt x="336092" y="98310"/>
                  </a:lnTo>
                  <a:lnTo>
                    <a:pt x="335457" y="100634"/>
                  </a:lnTo>
                  <a:lnTo>
                    <a:pt x="336156" y="107022"/>
                  </a:lnTo>
                  <a:lnTo>
                    <a:pt x="342341" y="126542"/>
                  </a:lnTo>
                  <a:lnTo>
                    <a:pt x="345274" y="130022"/>
                  </a:lnTo>
                  <a:lnTo>
                    <a:pt x="351536" y="133273"/>
                  </a:lnTo>
                  <a:lnTo>
                    <a:pt x="354139" y="133896"/>
                  </a:lnTo>
                  <a:lnTo>
                    <a:pt x="358432" y="133896"/>
                  </a:lnTo>
                  <a:lnTo>
                    <a:pt x="360121" y="133629"/>
                  </a:lnTo>
                  <a:lnTo>
                    <a:pt x="411086" y="117348"/>
                  </a:lnTo>
                  <a:lnTo>
                    <a:pt x="437883" y="108788"/>
                  </a:lnTo>
                  <a:lnTo>
                    <a:pt x="443598" y="105600"/>
                  </a:lnTo>
                  <a:lnTo>
                    <a:pt x="447522" y="100634"/>
                  </a:lnTo>
                  <a:lnTo>
                    <a:pt x="449300" y="94564"/>
                  </a:lnTo>
                  <a:close/>
                </a:path>
                <a:path w="546100" h="584835">
                  <a:moveTo>
                    <a:pt x="545642" y="307644"/>
                  </a:moveTo>
                  <a:lnTo>
                    <a:pt x="544893" y="261937"/>
                  </a:lnTo>
                  <a:lnTo>
                    <a:pt x="536587" y="216789"/>
                  </a:lnTo>
                  <a:lnTo>
                    <a:pt x="520687" y="173228"/>
                  </a:lnTo>
                  <a:lnTo>
                    <a:pt x="502145" y="141071"/>
                  </a:lnTo>
                  <a:lnTo>
                    <a:pt x="497103" y="132321"/>
                  </a:lnTo>
                  <a:lnTo>
                    <a:pt x="494131" y="127520"/>
                  </a:lnTo>
                  <a:lnTo>
                    <a:pt x="488848" y="124485"/>
                  </a:lnTo>
                  <a:lnTo>
                    <a:pt x="479120" y="124485"/>
                  </a:lnTo>
                  <a:lnTo>
                    <a:pt x="475399" y="125882"/>
                  </a:lnTo>
                  <a:lnTo>
                    <a:pt x="472478" y="128295"/>
                  </a:lnTo>
                  <a:lnTo>
                    <a:pt x="460489" y="136893"/>
                  </a:lnTo>
                  <a:lnTo>
                    <a:pt x="456031" y="141681"/>
                  </a:lnTo>
                  <a:lnTo>
                    <a:pt x="453821" y="147612"/>
                  </a:lnTo>
                  <a:lnTo>
                    <a:pt x="453885" y="150355"/>
                  </a:lnTo>
                  <a:lnTo>
                    <a:pt x="453974" y="153936"/>
                  </a:lnTo>
                  <a:lnTo>
                    <a:pt x="456628" y="159931"/>
                  </a:lnTo>
                  <a:lnTo>
                    <a:pt x="481279" y="205155"/>
                  </a:lnTo>
                  <a:lnTo>
                    <a:pt x="494753" y="253796"/>
                  </a:lnTo>
                  <a:lnTo>
                    <a:pt x="497179" y="303809"/>
                  </a:lnTo>
                  <a:lnTo>
                    <a:pt x="488721" y="352869"/>
                  </a:lnTo>
                  <a:lnTo>
                    <a:pt x="469366" y="399783"/>
                  </a:lnTo>
                  <a:lnTo>
                    <a:pt x="439381" y="441642"/>
                  </a:lnTo>
                  <a:lnTo>
                    <a:pt x="404418" y="472795"/>
                  </a:lnTo>
                  <a:lnTo>
                    <a:pt x="364147" y="495833"/>
                  </a:lnTo>
                  <a:lnTo>
                    <a:pt x="320014" y="510133"/>
                  </a:lnTo>
                  <a:lnTo>
                    <a:pt x="273481" y="515048"/>
                  </a:lnTo>
                  <a:lnTo>
                    <a:pt x="255333" y="514299"/>
                  </a:lnTo>
                  <a:lnTo>
                    <a:pt x="237350" y="512089"/>
                  </a:lnTo>
                  <a:lnTo>
                    <a:pt x="219621" y="508431"/>
                  </a:lnTo>
                  <a:lnTo>
                    <a:pt x="202260" y="503364"/>
                  </a:lnTo>
                  <a:lnTo>
                    <a:pt x="210947" y="501116"/>
                  </a:lnTo>
                  <a:lnTo>
                    <a:pt x="214579" y="498360"/>
                  </a:lnTo>
                  <a:lnTo>
                    <a:pt x="219024" y="490778"/>
                  </a:lnTo>
                  <a:lnTo>
                    <a:pt x="219557" y="486918"/>
                  </a:lnTo>
                  <a:lnTo>
                    <a:pt x="219646" y="486257"/>
                  </a:lnTo>
                  <a:lnTo>
                    <a:pt x="215633" y="470916"/>
                  </a:lnTo>
                  <a:lnTo>
                    <a:pt x="215582" y="470712"/>
                  </a:lnTo>
                  <a:lnTo>
                    <a:pt x="212547" y="459092"/>
                  </a:lnTo>
                  <a:lnTo>
                    <a:pt x="205854" y="454164"/>
                  </a:lnTo>
                  <a:lnTo>
                    <a:pt x="197205" y="454164"/>
                  </a:lnTo>
                  <a:lnTo>
                    <a:pt x="117170" y="474332"/>
                  </a:lnTo>
                  <a:lnTo>
                    <a:pt x="105016" y="487895"/>
                  </a:lnTo>
                  <a:lnTo>
                    <a:pt x="105359" y="494436"/>
                  </a:lnTo>
                  <a:lnTo>
                    <a:pt x="123050" y="563841"/>
                  </a:lnTo>
                  <a:lnTo>
                    <a:pt x="140106" y="563841"/>
                  </a:lnTo>
                  <a:lnTo>
                    <a:pt x="121462" y="490778"/>
                  </a:lnTo>
                  <a:lnTo>
                    <a:pt x="121348" y="490334"/>
                  </a:lnTo>
                  <a:lnTo>
                    <a:pt x="198513" y="470712"/>
                  </a:lnTo>
                  <a:lnTo>
                    <a:pt x="202577" y="486257"/>
                  </a:lnTo>
                  <a:lnTo>
                    <a:pt x="202311" y="486257"/>
                  </a:lnTo>
                  <a:lnTo>
                    <a:pt x="152895" y="499097"/>
                  </a:lnTo>
                  <a:lnTo>
                    <a:pt x="196303" y="518845"/>
                  </a:lnTo>
                  <a:lnTo>
                    <a:pt x="241630" y="529463"/>
                  </a:lnTo>
                  <a:lnTo>
                    <a:pt x="287578" y="531164"/>
                  </a:lnTo>
                  <a:lnTo>
                    <a:pt x="332841" y="524154"/>
                  </a:lnTo>
                  <a:lnTo>
                    <a:pt x="358216" y="515048"/>
                  </a:lnTo>
                  <a:lnTo>
                    <a:pt x="376135" y="508622"/>
                  </a:lnTo>
                  <a:lnTo>
                    <a:pt x="416140" y="484759"/>
                  </a:lnTo>
                  <a:lnTo>
                    <a:pt x="451573" y="452793"/>
                  </a:lnTo>
                  <a:lnTo>
                    <a:pt x="480072" y="414477"/>
                  </a:lnTo>
                  <a:lnTo>
                    <a:pt x="500075" y="372338"/>
                  </a:lnTo>
                  <a:lnTo>
                    <a:pt x="511530" y="327698"/>
                  </a:lnTo>
                  <a:lnTo>
                    <a:pt x="514337" y="281851"/>
                  </a:lnTo>
                  <a:lnTo>
                    <a:pt x="508419" y="236143"/>
                  </a:lnTo>
                  <a:lnTo>
                    <a:pt x="493699" y="191871"/>
                  </a:lnTo>
                  <a:lnTo>
                    <a:pt x="470090" y="150355"/>
                  </a:lnTo>
                  <a:lnTo>
                    <a:pt x="483057" y="141071"/>
                  </a:lnTo>
                  <a:lnTo>
                    <a:pt x="508190" y="185458"/>
                  </a:lnTo>
                  <a:lnTo>
                    <a:pt x="523824" y="232778"/>
                  </a:lnTo>
                  <a:lnTo>
                    <a:pt x="530034" y="281609"/>
                  </a:lnTo>
                  <a:lnTo>
                    <a:pt x="526910" y="330542"/>
                  </a:lnTo>
                  <a:lnTo>
                    <a:pt x="514540" y="378193"/>
                  </a:lnTo>
                  <a:lnTo>
                    <a:pt x="493026" y="423125"/>
                  </a:lnTo>
                  <a:lnTo>
                    <a:pt x="462457" y="463943"/>
                  </a:lnTo>
                  <a:lnTo>
                    <a:pt x="424472" y="497954"/>
                  </a:lnTo>
                  <a:lnTo>
                    <a:pt x="381635" y="523252"/>
                  </a:lnTo>
                  <a:lnTo>
                    <a:pt x="335330" y="539648"/>
                  </a:lnTo>
                  <a:lnTo>
                    <a:pt x="286943" y="546925"/>
                  </a:lnTo>
                  <a:lnTo>
                    <a:pt x="237871" y="544868"/>
                  </a:lnTo>
                  <a:lnTo>
                    <a:pt x="229489" y="542848"/>
                  </a:lnTo>
                  <a:lnTo>
                    <a:pt x="189522" y="533260"/>
                  </a:lnTo>
                  <a:lnTo>
                    <a:pt x="143268" y="511911"/>
                  </a:lnTo>
                  <a:lnTo>
                    <a:pt x="156654" y="563841"/>
                  </a:lnTo>
                  <a:lnTo>
                    <a:pt x="172897" y="563841"/>
                  </a:lnTo>
                  <a:lnTo>
                    <a:pt x="172694" y="560031"/>
                  </a:lnTo>
                  <a:lnTo>
                    <a:pt x="172681" y="559816"/>
                  </a:lnTo>
                  <a:lnTo>
                    <a:pt x="168300" y="542848"/>
                  </a:lnTo>
                  <a:lnTo>
                    <a:pt x="193586" y="551954"/>
                  </a:lnTo>
                  <a:lnTo>
                    <a:pt x="219621" y="558520"/>
                  </a:lnTo>
                  <a:lnTo>
                    <a:pt x="246189" y="562508"/>
                  </a:lnTo>
                  <a:lnTo>
                    <a:pt x="273113" y="563841"/>
                  </a:lnTo>
                  <a:lnTo>
                    <a:pt x="318452" y="560031"/>
                  </a:lnTo>
                  <a:lnTo>
                    <a:pt x="362178" y="548855"/>
                  </a:lnTo>
                  <a:lnTo>
                    <a:pt x="366560" y="546925"/>
                  </a:lnTo>
                  <a:lnTo>
                    <a:pt x="403377" y="530707"/>
                  </a:lnTo>
                  <a:lnTo>
                    <a:pt x="441147" y="506006"/>
                  </a:lnTo>
                  <a:lnTo>
                    <a:pt x="474599" y="475132"/>
                  </a:lnTo>
                  <a:lnTo>
                    <a:pt x="503339" y="437654"/>
                  </a:lnTo>
                  <a:lnTo>
                    <a:pt x="524802" y="396557"/>
                  </a:lnTo>
                  <a:lnTo>
                    <a:pt x="538835" y="353161"/>
                  </a:lnTo>
                  <a:lnTo>
                    <a:pt x="538924" y="352869"/>
                  </a:lnTo>
                  <a:lnTo>
                    <a:pt x="545642" y="30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73175" y="5256004"/>
            <a:ext cx="0" cy="1782445"/>
          </a:xfrm>
          <a:custGeom>
            <a:avLst/>
            <a:gdLst/>
            <a:ahLst/>
            <a:cxnLst/>
            <a:rect l="l" t="t" r="r" b="b"/>
            <a:pathLst>
              <a:path h="1782445">
                <a:moveTo>
                  <a:pt x="0" y="17820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9995" y="5641187"/>
            <a:ext cx="1409204" cy="9617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843797" y="6167908"/>
            <a:ext cx="268605" cy="258445"/>
          </a:xfrm>
          <a:custGeom>
            <a:avLst/>
            <a:gdLst/>
            <a:ahLst/>
            <a:cxnLst/>
            <a:rect l="l" t="t" r="r" b="b"/>
            <a:pathLst>
              <a:path w="268604" h="258445">
                <a:moveTo>
                  <a:pt x="268325" y="0"/>
                </a:moveTo>
                <a:lnTo>
                  <a:pt x="239458" y="0"/>
                </a:lnTo>
                <a:lnTo>
                  <a:pt x="237070" y="292"/>
                </a:lnTo>
                <a:lnTo>
                  <a:pt x="143243" y="164490"/>
                </a:lnTo>
                <a:lnTo>
                  <a:pt x="134975" y="183375"/>
                </a:lnTo>
                <a:lnTo>
                  <a:pt x="131279" y="173748"/>
                </a:lnTo>
                <a:lnTo>
                  <a:pt x="36233" y="3174"/>
                </a:lnTo>
                <a:lnTo>
                  <a:pt x="28854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65862"/>
                </a:lnTo>
                <a:lnTo>
                  <a:pt x="29514" y="50926"/>
                </a:lnTo>
                <a:lnTo>
                  <a:pt x="122847" y="218109"/>
                </a:lnTo>
                <a:lnTo>
                  <a:pt x="127050" y="220814"/>
                </a:lnTo>
                <a:lnTo>
                  <a:pt x="142887" y="220814"/>
                </a:lnTo>
                <a:lnTo>
                  <a:pt x="147091" y="218109"/>
                </a:lnTo>
                <a:lnTo>
                  <a:pt x="238442" y="51473"/>
                </a:lnTo>
                <a:lnTo>
                  <a:pt x="238023" y="57403"/>
                </a:lnTo>
                <a:lnTo>
                  <a:pt x="237731" y="257886"/>
                </a:lnTo>
                <a:lnTo>
                  <a:pt x="268325" y="257886"/>
                </a:lnTo>
                <a:lnTo>
                  <a:pt x="26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4920" y="6167907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209118" y="0"/>
                </a:moveTo>
                <a:lnTo>
                  <a:pt x="178523" y="0"/>
                </a:lnTo>
                <a:lnTo>
                  <a:pt x="178523" y="185420"/>
                </a:lnTo>
                <a:lnTo>
                  <a:pt x="179425" y="200291"/>
                </a:lnTo>
                <a:lnTo>
                  <a:pt x="28143" y="3530"/>
                </a:lnTo>
                <a:lnTo>
                  <a:pt x="26428" y="1943"/>
                </a:lnTo>
                <a:lnTo>
                  <a:pt x="24930" y="1168"/>
                </a:lnTo>
                <a:lnTo>
                  <a:pt x="23418" y="393"/>
                </a:lnTo>
                <a:lnTo>
                  <a:pt x="21120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74142"/>
                </a:lnTo>
                <a:lnTo>
                  <a:pt x="29883" y="57404"/>
                </a:lnTo>
                <a:lnTo>
                  <a:pt x="180873" y="253873"/>
                </a:lnTo>
                <a:lnTo>
                  <a:pt x="182689" y="255485"/>
                </a:lnTo>
                <a:lnTo>
                  <a:pt x="186423" y="257403"/>
                </a:lnTo>
                <a:lnTo>
                  <a:pt x="188721" y="257886"/>
                </a:lnTo>
                <a:lnTo>
                  <a:pt x="209118" y="257886"/>
                </a:lnTo>
                <a:lnTo>
                  <a:pt x="20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585" y="6163246"/>
            <a:ext cx="621665" cy="266065"/>
          </a:xfrm>
          <a:custGeom>
            <a:avLst/>
            <a:gdLst/>
            <a:ahLst/>
            <a:cxnLst/>
            <a:rect l="l" t="t" r="r" b="b"/>
            <a:pathLst>
              <a:path w="621665" h="266064">
                <a:moveTo>
                  <a:pt x="38506" y="80251"/>
                </a:moveTo>
                <a:lnTo>
                  <a:pt x="6477" y="80251"/>
                </a:lnTo>
                <a:lnTo>
                  <a:pt x="6477" y="262559"/>
                </a:lnTo>
                <a:lnTo>
                  <a:pt x="38506" y="262559"/>
                </a:lnTo>
                <a:lnTo>
                  <a:pt x="38506" y="80251"/>
                </a:lnTo>
                <a:close/>
              </a:path>
              <a:path w="621665" h="266064">
                <a:moveTo>
                  <a:pt x="45720" y="19913"/>
                </a:moveTo>
                <a:lnTo>
                  <a:pt x="25793" y="0"/>
                </a:lnTo>
                <a:lnTo>
                  <a:pt x="19558" y="0"/>
                </a:lnTo>
                <a:lnTo>
                  <a:pt x="0" y="19913"/>
                </a:lnTo>
                <a:lnTo>
                  <a:pt x="0" y="26149"/>
                </a:lnTo>
                <a:lnTo>
                  <a:pt x="19558" y="45707"/>
                </a:lnTo>
                <a:lnTo>
                  <a:pt x="25793" y="45707"/>
                </a:lnTo>
                <a:lnTo>
                  <a:pt x="45720" y="26149"/>
                </a:lnTo>
                <a:lnTo>
                  <a:pt x="45720" y="19913"/>
                </a:lnTo>
                <a:close/>
              </a:path>
              <a:path w="621665" h="266064">
                <a:moveTo>
                  <a:pt x="244576" y="184277"/>
                </a:moveTo>
                <a:lnTo>
                  <a:pt x="231051" y="143789"/>
                </a:lnTo>
                <a:lnTo>
                  <a:pt x="198056" y="122936"/>
                </a:lnTo>
                <a:lnTo>
                  <a:pt x="152704" y="107226"/>
                </a:lnTo>
                <a:lnTo>
                  <a:pt x="146100" y="104305"/>
                </a:lnTo>
                <a:lnTo>
                  <a:pt x="134467" y="97599"/>
                </a:lnTo>
                <a:lnTo>
                  <a:pt x="129794" y="93548"/>
                </a:lnTo>
                <a:lnTo>
                  <a:pt x="122720" y="84061"/>
                </a:lnTo>
                <a:lnTo>
                  <a:pt x="120942" y="78092"/>
                </a:lnTo>
                <a:lnTo>
                  <a:pt x="120942" y="65252"/>
                </a:lnTo>
                <a:lnTo>
                  <a:pt x="154101" y="31813"/>
                </a:lnTo>
                <a:lnTo>
                  <a:pt x="161010" y="30759"/>
                </a:lnTo>
                <a:lnTo>
                  <a:pt x="177088" y="30759"/>
                </a:lnTo>
                <a:lnTo>
                  <a:pt x="212458" y="45288"/>
                </a:lnTo>
                <a:lnTo>
                  <a:pt x="217843" y="49364"/>
                </a:lnTo>
                <a:lnTo>
                  <a:pt x="220218" y="50380"/>
                </a:lnTo>
                <a:lnTo>
                  <a:pt x="238810" y="28422"/>
                </a:lnTo>
                <a:lnTo>
                  <a:pt x="231863" y="22326"/>
                </a:lnTo>
                <a:lnTo>
                  <a:pt x="188925" y="3492"/>
                </a:lnTo>
                <a:lnTo>
                  <a:pt x="168275" y="1790"/>
                </a:lnTo>
                <a:lnTo>
                  <a:pt x="158915" y="2159"/>
                </a:lnTo>
                <a:lnTo>
                  <a:pt x="120510" y="14655"/>
                </a:lnTo>
                <a:lnTo>
                  <a:pt x="93853" y="46240"/>
                </a:lnTo>
                <a:lnTo>
                  <a:pt x="88544" y="72694"/>
                </a:lnTo>
                <a:lnTo>
                  <a:pt x="88874" y="80899"/>
                </a:lnTo>
                <a:lnTo>
                  <a:pt x="113563" y="125907"/>
                </a:lnTo>
                <a:lnTo>
                  <a:pt x="180238" y="151434"/>
                </a:lnTo>
                <a:lnTo>
                  <a:pt x="186804" y="154279"/>
                </a:lnTo>
                <a:lnTo>
                  <a:pt x="198323" y="160997"/>
                </a:lnTo>
                <a:lnTo>
                  <a:pt x="202984" y="165176"/>
                </a:lnTo>
                <a:lnTo>
                  <a:pt x="210058" y="175133"/>
                </a:lnTo>
                <a:lnTo>
                  <a:pt x="211823" y="181521"/>
                </a:lnTo>
                <a:lnTo>
                  <a:pt x="211823" y="196392"/>
                </a:lnTo>
                <a:lnTo>
                  <a:pt x="187883" y="230759"/>
                </a:lnTo>
                <a:lnTo>
                  <a:pt x="167551" y="236461"/>
                </a:lnTo>
                <a:lnTo>
                  <a:pt x="159270" y="236461"/>
                </a:lnTo>
                <a:lnTo>
                  <a:pt x="121208" y="226745"/>
                </a:lnTo>
                <a:lnTo>
                  <a:pt x="100965" y="211899"/>
                </a:lnTo>
                <a:lnTo>
                  <a:pt x="98082" y="210540"/>
                </a:lnTo>
                <a:lnTo>
                  <a:pt x="77393" y="231787"/>
                </a:lnTo>
                <a:lnTo>
                  <a:pt x="85051" y="239115"/>
                </a:lnTo>
                <a:lnTo>
                  <a:pt x="123151" y="260324"/>
                </a:lnTo>
                <a:lnTo>
                  <a:pt x="158191" y="265442"/>
                </a:lnTo>
                <a:lnTo>
                  <a:pt x="168173" y="265049"/>
                </a:lnTo>
                <a:lnTo>
                  <a:pt x="209651" y="251663"/>
                </a:lnTo>
                <a:lnTo>
                  <a:pt x="235597" y="223215"/>
                </a:lnTo>
                <a:lnTo>
                  <a:pt x="244208" y="192595"/>
                </a:lnTo>
                <a:lnTo>
                  <a:pt x="244576" y="184277"/>
                </a:lnTo>
                <a:close/>
              </a:path>
              <a:path w="621665" h="266064">
                <a:moveTo>
                  <a:pt x="621042" y="4660"/>
                </a:moveTo>
                <a:lnTo>
                  <a:pt x="590867" y="4660"/>
                </a:lnTo>
                <a:lnTo>
                  <a:pt x="588314" y="5499"/>
                </a:lnTo>
                <a:lnTo>
                  <a:pt x="528726" y="192176"/>
                </a:lnTo>
                <a:lnTo>
                  <a:pt x="524395" y="213601"/>
                </a:lnTo>
                <a:lnTo>
                  <a:pt x="522719" y="205562"/>
                </a:lnTo>
                <a:lnTo>
                  <a:pt x="457517" y="10541"/>
                </a:lnTo>
                <a:lnTo>
                  <a:pt x="449592" y="4660"/>
                </a:lnTo>
                <a:lnTo>
                  <a:pt x="433400" y="4660"/>
                </a:lnTo>
                <a:lnTo>
                  <a:pt x="363880" y="192176"/>
                </a:lnTo>
                <a:lnTo>
                  <a:pt x="358482" y="214312"/>
                </a:lnTo>
                <a:lnTo>
                  <a:pt x="354571" y="195427"/>
                </a:lnTo>
                <a:lnTo>
                  <a:pt x="299631" y="10541"/>
                </a:lnTo>
                <a:lnTo>
                  <a:pt x="298259" y="8559"/>
                </a:lnTo>
                <a:lnTo>
                  <a:pt x="294170" y="5435"/>
                </a:lnTo>
                <a:lnTo>
                  <a:pt x="291592" y="4660"/>
                </a:lnTo>
                <a:lnTo>
                  <a:pt x="259499" y="4660"/>
                </a:lnTo>
                <a:lnTo>
                  <a:pt x="339940" y="262547"/>
                </a:lnTo>
                <a:lnTo>
                  <a:pt x="371259" y="262547"/>
                </a:lnTo>
                <a:lnTo>
                  <a:pt x="436943" y="65849"/>
                </a:lnTo>
                <a:lnTo>
                  <a:pt x="440359" y="52895"/>
                </a:lnTo>
                <a:lnTo>
                  <a:pt x="441439" y="57810"/>
                </a:lnTo>
                <a:lnTo>
                  <a:pt x="442645" y="62128"/>
                </a:lnTo>
                <a:lnTo>
                  <a:pt x="509282" y="262547"/>
                </a:lnTo>
                <a:lnTo>
                  <a:pt x="540600" y="262547"/>
                </a:lnTo>
                <a:lnTo>
                  <a:pt x="621042" y="4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097" y="6563347"/>
            <a:ext cx="1218565" cy="71120"/>
          </a:xfrm>
          <a:custGeom>
            <a:avLst/>
            <a:gdLst/>
            <a:ahLst/>
            <a:cxnLst/>
            <a:rect l="l" t="t" r="r" b="b"/>
            <a:pathLst>
              <a:path w="1218565" h="71120">
                <a:moveTo>
                  <a:pt x="1218539" y="0"/>
                </a:moveTo>
                <a:lnTo>
                  <a:pt x="0" y="0"/>
                </a:lnTo>
                <a:lnTo>
                  <a:pt x="0" y="70827"/>
                </a:lnTo>
                <a:lnTo>
                  <a:pt x="1218539" y="70827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2110" y="6700126"/>
            <a:ext cx="1218565" cy="5080"/>
          </a:xfrm>
          <a:custGeom>
            <a:avLst/>
            <a:gdLst/>
            <a:ahLst/>
            <a:cxnLst/>
            <a:rect l="l" t="t" r="r" b="b"/>
            <a:pathLst>
              <a:path w="1218565" h="5079">
                <a:moveTo>
                  <a:pt x="1218539" y="0"/>
                </a:moveTo>
                <a:lnTo>
                  <a:pt x="0" y="0"/>
                </a:lnTo>
                <a:lnTo>
                  <a:pt x="0" y="4876"/>
                </a:lnTo>
                <a:lnTo>
                  <a:pt x="1218539" y="4876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80" y="5368581"/>
            <a:ext cx="816610" cy="1039494"/>
          </a:xfrm>
          <a:custGeom>
            <a:avLst/>
            <a:gdLst/>
            <a:ahLst/>
            <a:cxnLst/>
            <a:rect l="l" t="t" r="r" b="b"/>
            <a:pathLst>
              <a:path w="816610" h="1039495">
                <a:moveTo>
                  <a:pt x="79870" y="42379"/>
                </a:moveTo>
                <a:lnTo>
                  <a:pt x="76733" y="25882"/>
                </a:lnTo>
                <a:lnTo>
                  <a:pt x="68173" y="12407"/>
                </a:lnTo>
                <a:lnTo>
                  <a:pt x="55473" y="3327"/>
                </a:lnTo>
                <a:lnTo>
                  <a:pt x="39941" y="0"/>
                </a:lnTo>
                <a:lnTo>
                  <a:pt x="24396" y="3327"/>
                </a:lnTo>
                <a:lnTo>
                  <a:pt x="11696" y="12407"/>
                </a:lnTo>
                <a:lnTo>
                  <a:pt x="3136" y="25882"/>
                </a:lnTo>
                <a:lnTo>
                  <a:pt x="0" y="42379"/>
                </a:lnTo>
                <a:lnTo>
                  <a:pt x="0" y="212242"/>
                </a:lnTo>
                <a:lnTo>
                  <a:pt x="3136" y="228727"/>
                </a:lnTo>
                <a:lnTo>
                  <a:pt x="11696" y="242201"/>
                </a:lnTo>
                <a:lnTo>
                  <a:pt x="24396" y="251282"/>
                </a:lnTo>
                <a:lnTo>
                  <a:pt x="39941" y="254622"/>
                </a:lnTo>
                <a:lnTo>
                  <a:pt x="55473" y="251282"/>
                </a:lnTo>
                <a:lnTo>
                  <a:pt x="68173" y="242201"/>
                </a:lnTo>
                <a:lnTo>
                  <a:pt x="76733" y="228727"/>
                </a:lnTo>
                <a:lnTo>
                  <a:pt x="79870" y="212242"/>
                </a:lnTo>
                <a:lnTo>
                  <a:pt x="79870" y="42379"/>
                </a:lnTo>
                <a:close/>
              </a:path>
              <a:path w="816610" h="1039495">
                <a:moveTo>
                  <a:pt x="816610" y="737158"/>
                </a:moveTo>
                <a:lnTo>
                  <a:pt x="813473" y="720661"/>
                </a:lnTo>
                <a:lnTo>
                  <a:pt x="804913" y="707186"/>
                </a:lnTo>
                <a:lnTo>
                  <a:pt x="792226" y="698106"/>
                </a:lnTo>
                <a:lnTo>
                  <a:pt x="776668" y="694778"/>
                </a:lnTo>
                <a:lnTo>
                  <a:pt x="489470" y="694778"/>
                </a:lnTo>
                <a:lnTo>
                  <a:pt x="473938" y="698106"/>
                </a:lnTo>
                <a:lnTo>
                  <a:pt x="461238" y="707186"/>
                </a:lnTo>
                <a:lnTo>
                  <a:pt x="452691" y="720661"/>
                </a:lnTo>
                <a:lnTo>
                  <a:pt x="449541" y="737158"/>
                </a:lnTo>
                <a:lnTo>
                  <a:pt x="452691" y="753656"/>
                </a:lnTo>
                <a:lnTo>
                  <a:pt x="461238" y="767118"/>
                </a:lnTo>
                <a:lnTo>
                  <a:pt x="473938" y="776198"/>
                </a:lnTo>
                <a:lnTo>
                  <a:pt x="489470" y="779538"/>
                </a:lnTo>
                <a:lnTo>
                  <a:pt x="736739" y="779538"/>
                </a:lnTo>
                <a:lnTo>
                  <a:pt x="736739" y="954532"/>
                </a:lnTo>
                <a:lnTo>
                  <a:pt x="136334" y="954532"/>
                </a:lnTo>
                <a:lnTo>
                  <a:pt x="680402" y="377075"/>
                </a:lnTo>
                <a:lnTo>
                  <a:pt x="689178" y="363054"/>
                </a:lnTo>
                <a:lnTo>
                  <a:pt x="692099" y="347103"/>
                </a:lnTo>
                <a:lnTo>
                  <a:pt x="689178" y="331152"/>
                </a:lnTo>
                <a:lnTo>
                  <a:pt x="680402" y="317144"/>
                </a:lnTo>
                <a:lnTo>
                  <a:pt x="515518" y="142151"/>
                </a:lnTo>
                <a:lnTo>
                  <a:pt x="502310" y="132842"/>
                </a:lnTo>
                <a:lnTo>
                  <a:pt x="487286" y="129730"/>
                </a:lnTo>
                <a:lnTo>
                  <a:pt x="472262" y="132842"/>
                </a:lnTo>
                <a:lnTo>
                  <a:pt x="459041" y="142151"/>
                </a:lnTo>
                <a:lnTo>
                  <a:pt x="79857" y="544614"/>
                </a:lnTo>
                <a:lnTo>
                  <a:pt x="79857" y="347624"/>
                </a:lnTo>
                <a:lnTo>
                  <a:pt x="55473" y="308571"/>
                </a:lnTo>
                <a:lnTo>
                  <a:pt x="11696" y="317652"/>
                </a:lnTo>
                <a:lnTo>
                  <a:pt x="0" y="347624"/>
                </a:lnTo>
                <a:lnTo>
                  <a:pt x="0" y="646925"/>
                </a:lnTo>
                <a:lnTo>
                  <a:pt x="24638" y="686092"/>
                </a:lnTo>
                <a:lnTo>
                  <a:pt x="36144" y="689114"/>
                </a:lnTo>
                <a:lnTo>
                  <a:pt x="47726" y="688492"/>
                </a:lnTo>
                <a:lnTo>
                  <a:pt x="58648" y="684364"/>
                </a:lnTo>
                <a:lnTo>
                  <a:pt x="68160" y="676897"/>
                </a:lnTo>
                <a:lnTo>
                  <a:pt x="487273" y="232054"/>
                </a:lnTo>
                <a:lnTo>
                  <a:pt x="595693" y="347116"/>
                </a:lnTo>
                <a:lnTo>
                  <a:pt x="11696" y="966952"/>
                </a:lnTo>
                <a:lnTo>
                  <a:pt x="4660" y="977049"/>
                </a:lnTo>
                <a:lnTo>
                  <a:pt x="774" y="988644"/>
                </a:lnTo>
                <a:lnTo>
                  <a:pt x="190" y="1000937"/>
                </a:lnTo>
                <a:lnTo>
                  <a:pt x="3048" y="1013142"/>
                </a:lnTo>
                <a:lnTo>
                  <a:pt x="9144" y="1023912"/>
                </a:lnTo>
                <a:lnTo>
                  <a:pt x="17754" y="1032154"/>
                </a:lnTo>
                <a:lnTo>
                  <a:pt x="28232" y="1037437"/>
                </a:lnTo>
                <a:lnTo>
                  <a:pt x="39928" y="1039304"/>
                </a:lnTo>
                <a:lnTo>
                  <a:pt x="776668" y="1039304"/>
                </a:lnTo>
                <a:lnTo>
                  <a:pt x="792226" y="1035964"/>
                </a:lnTo>
                <a:lnTo>
                  <a:pt x="804913" y="1026883"/>
                </a:lnTo>
                <a:lnTo>
                  <a:pt x="813473" y="1013421"/>
                </a:lnTo>
                <a:lnTo>
                  <a:pt x="816610" y="996924"/>
                </a:lnTo>
                <a:lnTo>
                  <a:pt x="816610" y="7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3998" y="6467259"/>
            <a:ext cx="828040" cy="111760"/>
            <a:chOff x="773998" y="6467259"/>
            <a:chExt cx="828040" cy="1117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998" y="6469555"/>
              <a:ext cx="159973" cy="1091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399" y="6467259"/>
              <a:ext cx="259292" cy="111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231" y="6467259"/>
              <a:ext cx="367581" cy="109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86142" y="6661325"/>
            <a:ext cx="352425" cy="106680"/>
            <a:chOff x="786142" y="6661325"/>
            <a:chExt cx="352425" cy="10668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42" y="6661325"/>
              <a:ext cx="262079" cy="1066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7479" y="6661871"/>
              <a:ext cx="70713" cy="106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870869"/>
            <a:ext cx="49117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PRZEBIEG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LEKCJI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000255"/>
            <a:ext cx="376682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5245" algn="l"/>
              </a:tabLst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1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2</a:t>
            </a:r>
            <a:endParaRPr sz="2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2595245" algn="l"/>
              </a:tabLst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3152" y="2000255"/>
            <a:ext cx="942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3</a:t>
            </a:r>
            <a:endParaRPr sz="20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149605"/>
            <a:ext cx="2248535" cy="230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6210" marR="137795" indent="-144145">
              <a:lnSpc>
                <a:spcPct val="104200"/>
              </a:lnSpc>
              <a:spcBef>
                <a:spcPts val="4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 rozdziela </a:t>
            </a:r>
            <a:r>
              <a:rPr sz="1200" spc="-10" dirty="0">
                <a:latin typeface="TT Supermolot Regular"/>
                <a:cs typeface="TT Supermolot Regular"/>
              </a:rPr>
              <a:t>uczniów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drużyny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4-</a:t>
            </a:r>
            <a:r>
              <a:rPr sz="1200" dirty="0">
                <a:latin typeface="TT Supermolot Regular"/>
                <a:cs typeface="TT Supermolot Regular"/>
              </a:rPr>
              <a:t>5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osobowe</a:t>
            </a:r>
            <a:endParaRPr sz="12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TT Supermolot Regular"/>
                <a:cs typeface="TT Supermolot Regular"/>
              </a:rPr>
              <a:t>i przekazuje </a:t>
            </a:r>
            <a:r>
              <a:rPr sz="1200" spc="-10" dirty="0">
                <a:latin typeface="TT Supermolot Regular"/>
                <a:cs typeface="TT Supermolot Regular"/>
              </a:rPr>
              <a:t>plansze</a:t>
            </a:r>
            <a:endParaRPr sz="1200">
              <a:latin typeface="TT Supermolot Regular"/>
              <a:cs typeface="TT Supermolot Regular"/>
            </a:endParaRPr>
          </a:p>
          <a:p>
            <a:pPr marL="156210" marR="58801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pytaniami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kartę odpowiedzi.</a:t>
            </a:r>
            <a:endParaRPr sz="1200">
              <a:latin typeface="TT Supermolot Regular"/>
              <a:cs typeface="TT Supermolot Regular"/>
            </a:endParaRPr>
          </a:p>
          <a:p>
            <a:pPr marL="156210" marR="343535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Uczniowie rozwiązują </a:t>
            </a:r>
            <a:r>
              <a:rPr sz="1200" spc="-20" dirty="0">
                <a:latin typeface="TT Supermolot Regular"/>
                <a:cs typeface="TT Supermolot Regular"/>
              </a:rPr>
              <a:t>quiz </a:t>
            </a:r>
            <a:r>
              <a:rPr sz="1200" dirty="0">
                <a:latin typeface="TT Supermolot Regular"/>
                <a:cs typeface="TT Supermolot Regular"/>
              </a:rPr>
              <a:t>notując </a:t>
            </a:r>
            <a:r>
              <a:rPr sz="1200" spc="-10" dirty="0">
                <a:latin typeface="TT Supermolot Regular"/>
                <a:cs typeface="TT Supermolot Regular"/>
              </a:rPr>
              <a:t>odpowiedzi.</a:t>
            </a:r>
            <a:endParaRPr sz="1200">
              <a:latin typeface="TT Supermolot Regular"/>
              <a:cs typeface="TT Supermolot Regular"/>
            </a:endParaRPr>
          </a:p>
          <a:p>
            <a:pPr marL="156210" marR="508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pokazuje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poprawne </a:t>
            </a:r>
            <a:r>
              <a:rPr sz="1200" dirty="0">
                <a:latin typeface="TT Supermolot Regular"/>
                <a:cs typeface="TT Supermolot Regular"/>
              </a:rPr>
              <a:t>odpowiedzi i zlicza </a:t>
            </a:r>
            <a:r>
              <a:rPr sz="1200" spc="-10" dirty="0">
                <a:latin typeface="TT Supermolot Regular"/>
                <a:cs typeface="TT Supermolot Regular"/>
              </a:rPr>
              <a:t>punkty </a:t>
            </a:r>
            <a:r>
              <a:rPr sz="1200" dirty="0">
                <a:latin typeface="TT Supermolot Regular"/>
                <a:cs typeface="TT Supermolot Regular"/>
              </a:rPr>
              <a:t>każdej z </a:t>
            </a:r>
            <a:r>
              <a:rPr sz="1200" spc="-10" dirty="0">
                <a:latin typeface="TT Supermolot Regular"/>
                <a:cs typeface="TT Supermolot Regular"/>
              </a:rPr>
              <a:t>drużyn.</a:t>
            </a:r>
            <a:endParaRPr sz="1200">
              <a:latin typeface="TT Supermolot Regular"/>
              <a:cs typeface="TT Supermolot Regular"/>
            </a:endParaRPr>
          </a:p>
          <a:p>
            <a:pPr marL="156210" marR="9144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 startAt="2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 prowadzi </a:t>
            </a:r>
            <a:r>
              <a:rPr sz="1200" spc="-10" dirty="0">
                <a:latin typeface="TT Supermolot Regular"/>
                <a:cs typeface="TT Supermolot Regular"/>
              </a:rPr>
              <a:t>dyskusję </a:t>
            </a:r>
            <a:r>
              <a:rPr sz="1200" dirty="0">
                <a:latin typeface="TT Supermolot Regular"/>
                <a:cs typeface="TT Supermolot Regular"/>
              </a:rPr>
              <a:t>i zadaje </a:t>
            </a:r>
            <a:r>
              <a:rPr sz="1200" spc="-10" dirty="0">
                <a:latin typeface="TT Supermolot Regular"/>
                <a:cs typeface="TT Supermolot Regular"/>
              </a:rPr>
              <a:t>pytania.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5638805"/>
            <a:ext cx="993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ALTERNATYWA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6007105"/>
            <a:ext cx="214122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6210" marR="5080" indent="-144145">
              <a:lnSpc>
                <a:spcPct val="104200"/>
              </a:lnSpc>
              <a:spcBef>
                <a:spcPts val="4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 rozdziela </a:t>
            </a:r>
            <a:r>
              <a:rPr sz="1200" spc="-10" dirty="0">
                <a:latin typeface="TT Supermolot Regular"/>
                <a:cs typeface="TT Supermolot Regular"/>
              </a:rPr>
              <a:t>uczniom </a:t>
            </a:r>
            <a:r>
              <a:rPr sz="1200" dirty="0">
                <a:latin typeface="TT Supermolot Regular"/>
                <a:cs typeface="TT Supermolot Regular"/>
              </a:rPr>
              <a:t>karty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odpowiedzi.</a:t>
            </a:r>
            <a:endParaRPr sz="1200">
              <a:latin typeface="TT Supermolot Regular"/>
              <a:cs typeface="TT Supermolot Regular"/>
            </a:endParaRPr>
          </a:p>
          <a:p>
            <a:pPr marL="156210" marR="2032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wyświetla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pytania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odmierza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30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sek.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każde pytanie.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2996" y="3810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996" y="400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2996" y="4572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2996" y="495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2996" y="5524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2996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2996" y="628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2996" y="6667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30328" y="3149605"/>
            <a:ext cx="2212975" cy="38277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9939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Nauczyciel prowadzi </a:t>
            </a:r>
            <a:r>
              <a:rPr sz="1200" spc="-10" dirty="0">
                <a:latin typeface="TT Supermolot Regular"/>
                <a:cs typeface="TT Supermolot Regular"/>
              </a:rPr>
              <a:t>dyskusję wykorzystując</a:t>
            </a:r>
            <a:r>
              <a:rPr sz="1200" spc="5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przykładowe pytania:</a:t>
            </a:r>
            <a:endParaRPr sz="1200">
              <a:latin typeface="TT Supermolot Regular"/>
              <a:cs typeface="TT Supermolot Regular"/>
            </a:endParaRPr>
          </a:p>
          <a:p>
            <a:pPr marL="12065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0" dirty="0">
                <a:latin typeface="TT Supermolot Regular"/>
                <a:cs typeface="TT Supermolot Regular"/>
              </a:rPr>
              <a:t> paliwo?</a:t>
            </a:r>
            <a:endParaRPr sz="1200">
              <a:latin typeface="TT Supermolot Regular"/>
              <a:cs typeface="TT Supermolot Regular"/>
            </a:endParaRPr>
          </a:p>
          <a:p>
            <a:pPr marL="120650" marR="121920">
              <a:lnSpc>
                <a:spcPct val="104200"/>
              </a:lnSpc>
            </a:pPr>
            <a:r>
              <a:rPr sz="1200" spc="-35" dirty="0">
                <a:latin typeface="TT Supermolot Regular"/>
                <a:cs typeface="TT Supermolot Regular"/>
              </a:rPr>
              <a:t>Jakie</a:t>
            </a:r>
            <a:r>
              <a:rPr sz="1200" spc="-25" dirty="0">
                <a:latin typeface="TT Supermolot Regular"/>
                <a:cs typeface="TT Supermolot Regular"/>
              </a:rPr>
              <a:t> są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zagrożenia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wynikające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szybkiego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uwalniania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energii paliwa?</a:t>
            </a:r>
            <a:endParaRPr sz="1200">
              <a:latin typeface="TT Supermolot Regular"/>
              <a:cs typeface="TT Supermolot Regular"/>
            </a:endParaRPr>
          </a:p>
          <a:p>
            <a:pPr marL="120650" marR="241300">
              <a:lnSpc>
                <a:spcPct val="104200"/>
              </a:lnSpc>
            </a:pPr>
            <a:r>
              <a:rPr sz="1200" spc="-35" dirty="0">
                <a:latin typeface="TT Supermolot Regular"/>
                <a:cs typeface="TT Supermolot Regular"/>
              </a:rPr>
              <a:t>Jakie</a:t>
            </a:r>
            <a:r>
              <a:rPr sz="1200" spc="-25" dirty="0">
                <a:latin typeface="TT Supermolot Regular"/>
                <a:cs typeface="TT Supermolot Regular"/>
              </a:rPr>
              <a:t> są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zagrożenia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związane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wodorem?</a:t>
            </a:r>
            <a:endParaRPr sz="1200">
              <a:latin typeface="TT Supermolot Regular"/>
              <a:cs typeface="TT Supermolot Regular"/>
            </a:endParaRPr>
          </a:p>
          <a:p>
            <a:pPr marL="120650" marR="251460">
              <a:lnSpc>
                <a:spcPct val="104200"/>
              </a:lnSpc>
            </a:pPr>
            <a:r>
              <a:rPr sz="1200" spc="-35" dirty="0">
                <a:latin typeface="TT Supermolot Regular"/>
                <a:cs typeface="TT Supermolot Regular"/>
              </a:rPr>
              <a:t>Jakie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paliwa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mamy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domu? </a:t>
            </a:r>
            <a:r>
              <a:rPr sz="1200" spc="-30" dirty="0">
                <a:latin typeface="TT Supermolot Regular"/>
                <a:cs typeface="TT Supermolot Regular"/>
              </a:rPr>
              <a:t>(butla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gazem,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gaz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ziemny, </a:t>
            </a:r>
            <a:r>
              <a:rPr sz="1200" spc="-35" dirty="0">
                <a:latin typeface="TT Supermolot Regular"/>
                <a:cs typeface="TT Supermolot Regular"/>
              </a:rPr>
              <a:t>węgiel, </a:t>
            </a:r>
            <a:r>
              <a:rPr sz="1200" spc="-10" dirty="0">
                <a:latin typeface="TT Supermolot Regular"/>
                <a:cs typeface="TT Supermolot Regular"/>
              </a:rPr>
              <a:t>benzyna)</a:t>
            </a:r>
            <a:endParaRPr sz="1200">
              <a:latin typeface="TT Supermolot Regular"/>
              <a:cs typeface="TT Supermolot Regular"/>
            </a:endParaRPr>
          </a:p>
          <a:p>
            <a:pPr marL="120650" marR="79375">
              <a:lnSpc>
                <a:spcPct val="104200"/>
              </a:lnSpc>
            </a:pPr>
            <a:r>
              <a:rPr sz="1200" spc="-30" dirty="0">
                <a:latin typeface="TT Supermolot Regular"/>
                <a:cs typeface="TT Supermolot Regular"/>
              </a:rPr>
              <a:t>Czy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butla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gazem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kuchni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jest </a:t>
            </a:r>
            <a:r>
              <a:rPr sz="1200" spc="-40" dirty="0">
                <a:latin typeface="TT Supermolot Regular"/>
                <a:cs typeface="TT Supermolot Regular"/>
              </a:rPr>
              <a:t>bezpiecznym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rozwiązaniem?</a:t>
            </a:r>
            <a:endParaRPr sz="1200">
              <a:latin typeface="TT Supermolot Regular"/>
              <a:cs typeface="TT Supermolot Regular"/>
            </a:endParaRPr>
          </a:p>
          <a:p>
            <a:pPr marL="120650">
              <a:lnSpc>
                <a:spcPct val="100000"/>
              </a:lnSpc>
              <a:spcBef>
                <a:spcPts val="55"/>
              </a:spcBef>
            </a:pPr>
            <a:r>
              <a:rPr sz="1200" spc="-30" dirty="0">
                <a:latin typeface="TT Supermolot Regular"/>
                <a:cs typeface="TT Supermolot Regular"/>
              </a:rPr>
              <a:t>Czy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zbiorniki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paliwa</a:t>
            </a:r>
            <a:endParaRPr sz="1200">
              <a:latin typeface="TT Supermolot Regular"/>
              <a:cs typeface="TT Supermolot Regular"/>
            </a:endParaRPr>
          </a:p>
          <a:p>
            <a:pPr marL="12065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35" dirty="0">
                <a:latin typeface="TT Supermolot Regular"/>
                <a:cs typeface="TT Supermolot Regular"/>
              </a:rPr>
              <a:t> samochodzie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są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bezpieczne? </a:t>
            </a:r>
            <a:r>
              <a:rPr sz="1200" spc="-35" dirty="0">
                <a:latin typeface="TT Supermolot Regular"/>
                <a:cs typeface="TT Supermolot Regular"/>
              </a:rPr>
              <a:t>Jakie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procedury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bezpieczeństwa </a:t>
            </a:r>
            <a:r>
              <a:rPr sz="1200" spc="-40" dirty="0">
                <a:latin typeface="TT Supermolot Regular"/>
                <a:cs typeface="TT Supermolot Regular"/>
              </a:rPr>
              <a:t>stosowane</a:t>
            </a:r>
            <a:r>
              <a:rPr sz="1200" spc="-25" dirty="0">
                <a:latin typeface="TT Supermolot Regular"/>
                <a:cs typeface="TT Supermolot Regular"/>
              </a:rPr>
              <a:t> są </a:t>
            </a:r>
            <a:r>
              <a:rPr sz="1200" spc="-2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stacjach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paliw? </a:t>
            </a:r>
            <a:r>
              <a:rPr sz="1200" spc="-35" dirty="0">
                <a:latin typeface="TT Supermolot Regular"/>
                <a:cs typeface="TT Supermolot Regular"/>
              </a:rPr>
              <a:t>Czym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różni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się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spalanie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od </a:t>
            </a:r>
            <a:r>
              <a:rPr sz="1200" spc="-10" dirty="0">
                <a:latin typeface="TT Supermolot Regular"/>
                <a:cs typeface="TT Supermolot Regular"/>
              </a:rPr>
              <a:t>wybuchu?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3327" y="2578105"/>
            <a:ext cx="118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3327" y="3149605"/>
            <a:ext cx="2160905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przeprowadza</a:t>
            </a:r>
            <a:r>
              <a:rPr sz="1200" spc="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krótki </a:t>
            </a:r>
            <a:r>
              <a:rPr sz="1200" spc="-30" dirty="0">
                <a:latin typeface="TT Supermolot Regular"/>
                <a:cs typeface="TT Supermolot Regular"/>
              </a:rPr>
              <a:t>wykład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bazie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przygotowanej </a:t>
            </a:r>
            <a:r>
              <a:rPr sz="1200" spc="-35" dirty="0">
                <a:latin typeface="TT Supermolot Regular"/>
                <a:cs typeface="TT Supermolot Regular"/>
              </a:rPr>
              <a:t>prezentacji,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który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pokazuje </a:t>
            </a:r>
            <a:r>
              <a:rPr sz="1200" spc="-35" dirty="0">
                <a:latin typeface="TT Supermolot Regular"/>
                <a:cs typeface="TT Supermolot Regular"/>
              </a:rPr>
              <a:t>właściwości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wodoru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środki </a:t>
            </a:r>
            <a:r>
              <a:rPr sz="1200" spc="-35" dirty="0">
                <a:latin typeface="TT Supermolot Regular"/>
                <a:cs typeface="TT Supermolot Regular"/>
              </a:rPr>
              <a:t>bezpieczeństwa</a:t>
            </a:r>
            <a:r>
              <a:rPr sz="1200" spc="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związane</a:t>
            </a:r>
            <a:endParaRPr sz="12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technologiami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wodorowymi.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000" y="186055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3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004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005" y="5619179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005" y="5871180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3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6004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400352" y="2508867"/>
            <a:ext cx="354330" cy="354330"/>
            <a:chOff x="7400352" y="2508867"/>
            <a:chExt cx="354330" cy="354330"/>
          </a:xfrm>
        </p:grpSpPr>
        <p:sp>
          <p:nvSpPr>
            <p:cNvPr id="29" name="object 29"/>
            <p:cNvSpPr/>
            <p:nvPr/>
          </p:nvSpPr>
          <p:spPr>
            <a:xfrm>
              <a:off x="7406283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2452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813029" y="2508867"/>
            <a:ext cx="354330" cy="354330"/>
            <a:chOff x="4813029" y="2508867"/>
            <a:chExt cx="354330" cy="354330"/>
          </a:xfrm>
        </p:grpSpPr>
        <p:sp>
          <p:nvSpPr>
            <p:cNvPr id="32" name="object 32"/>
            <p:cNvSpPr/>
            <p:nvPr/>
          </p:nvSpPr>
          <p:spPr>
            <a:xfrm>
              <a:off x="4818960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5129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234706" y="2508867"/>
            <a:ext cx="354330" cy="354330"/>
            <a:chOff x="2234706" y="2508867"/>
            <a:chExt cx="354330" cy="354330"/>
          </a:xfrm>
        </p:grpSpPr>
        <p:sp>
          <p:nvSpPr>
            <p:cNvPr id="35" name="object 35"/>
            <p:cNvSpPr/>
            <p:nvPr/>
          </p:nvSpPr>
          <p:spPr>
            <a:xfrm>
              <a:off x="2240636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6806" y="2508867"/>
              <a:ext cx="191960" cy="191858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60000" y="75250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9003" y="12"/>
            <a:ext cx="2763520" cy="7560309"/>
          </a:xfrm>
          <a:custGeom>
            <a:avLst/>
            <a:gdLst/>
            <a:ahLst/>
            <a:cxnLst/>
            <a:rect l="l" t="t" r="r" b="b"/>
            <a:pathLst>
              <a:path w="2763520" h="7560309">
                <a:moveTo>
                  <a:pt x="2762999" y="0"/>
                </a:moveTo>
                <a:lnTo>
                  <a:pt x="0" y="0"/>
                </a:lnTo>
                <a:lnTo>
                  <a:pt x="0" y="7559992"/>
                </a:lnTo>
                <a:lnTo>
                  <a:pt x="2762999" y="7559992"/>
                </a:lnTo>
                <a:lnTo>
                  <a:pt x="276299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96301" y="863605"/>
            <a:ext cx="21609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GRUPA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19</a:t>
            </a:r>
            <a:r>
              <a:rPr sz="12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96301" y="1720855"/>
            <a:ext cx="871219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CZAS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109001" y="371475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762000"/>
                </a:moveTo>
                <a:lnTo>
                  <a:pt x="0" y="762000"/>
                </a:lnTo>
                <a:lnTo>
                  <a:pt x="0" y="838200"/>
                </a:lnTo>
                <a:lnTo>
                  <a:pt x="76200" y="838200"/>
                </a:lnTo>
                <a:lnTo>
                  <a:pt x="76200" y="762000"/>
                </a:lnTo>
                <a:close/>
              </a:path>
              <a:path w="76200" h="8382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838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096301" y="3244855"/>
            <a:ext cx="2226310" cy="1732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76200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CEL</a:t>
            </a:r>
            <a:r>
              <a:rPr sz="12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LEKCJI</a:t>
            </a:r>
            <a:r>
              <a:rPr sz="12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EFEKTY EDUKACYJNE:</a:t>
            </a:r>
            <a:endParaRPr sz="1200">
              <a:latin typeface="TT Supermolot Bold"/>
              <a:cs typeface="TT Supermolot Bold"/>
            </a:endParaRPr>
          </a:p>
          <a:p>
            <a:pPr marL="156210" marR="5080" indent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poznają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właściwości wodoru,</a:t>
            </a:r>
            <a:endParaRPr sz="1200">
              <a:latin typeface="TT Supermolot Regular"/>
              <a:cs typeface="TT Supermolot Regular"/>
            </a:endParaRPr>
          </a:p>
          <a:p>
            <a:pPr marL="156210" marR="64769" indent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zagrożenia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 technologiami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wodorowymi,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rozwiązania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stosowane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technologiach wodorowych.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09001" y="542925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457200">
                <a:moveTo>
                  <a:pt x="76200" y="190500"/>
                </a:moveTo>
                <a:lnTo>
                  <a:pt x="0" y="190500"/>
                </a:lnTo>
                <a:lnTo>
                  <a:pt x="0" y="266700"/>
                </a:lnTo>
                <a:lnTo>
                  <a:pt x="76200" y="266700"/>
                </a:lnTo>
                <a:lnTo>
                  <a:pt x="76200" y="190500"/>
                </a:lnTo>
                <a:close/>
              </a:path>
              <a:path w="76200" h="457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096299" y="5149855"/>
            <a:ext cx="129349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MATERIAŁY:</a:t>
            </a:r>
            <a:endParaRPr sz="1200">
              <a:latin typeface="TT Supermolot Bold"/>
              <a:cs typeface="TT Supermolot Bold"/>
            </a:endParaRPr>
          </a:p>
          <a:p>
            <a:pPr marL="125095" marR="5080" algn="just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plansze z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quizem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karta</a:t>
            </a:r>
            <a:r>
              <a:rPr sz="12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 prezentacja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09001" y="638175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381000"/>
                </a:moveTo>
                <a:lnTo>
                  <a:pt x="0" y="381000"/>
                </a:lnTo>
                <a:lnTo>
                  <a:pt x="0" y="457200"/>
                </a:lnTo>
                <a:lnTo>
                  <a:pt x="76200" y="457200"/>
                </a:lnTo>
                <a:lnTo>
                  <a:pt x="76200" y="381000"/>
                </a:lnTo>
                <a:close/>
              </a:path>
              <a:path w="76200" h="457200">
                <a:moveTo>
                  <a:pt x="76200" y="190500"/>
                </a:moveTo>
                <a:lnTo>
                  <a:pt x="0" y="190500"/>
                </a:lnTo>
                <a:lnTo>
                  <a:pt x="0" y="266700"/>
                </a:lnTo>
                <a:lnTo>
                  <a:pt x="76200" y="266700"/>
                </a:lnTo>
                <a:lnTo>
                  <a:pt x="76200" y="190500"/>
                </a:lnTo>
                <a:close/>
              </a:path>
              <a:path w="76200" h="457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96299" y="6102355"/>
            <a:ext cx="182372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METODY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PRACY:</a:t>
            </a:r>
            <a:endParaRPr sz="1200">
              <a:latin typeface="TT Supermolot Bold"/>
              <a:cs typeface="TT Supermolot Bold"/>
            </a:endParaRPr>
          </a:p>
          <a:p>
            <a:pPr marL="161925" marR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praca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grupach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dyskusja</a:t>
            </a:r>
            <a:r>
              <a:rPr sz="12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2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nauczycielem wykład</a:t>
            </a:r>
            <a:endParaRPr sz="1200">
              <a:latin typeface="TT Supermolot Regular"/>
              <a:cs typeface="TT Supermolot Regular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109004" y="749330"/>
            <a:ext cx="2223135" cy="6241415"/>
            <a:chOff x="8109004" y="749330"/>
            <a:chExt cx="2223135" cy="6241415"/>
          </a:xfrm>
        </p:grpSpPr>
        <p:sp>
          <p:nvSpPr>
            <p:cNvPr id="48" name="object 48"/>
            <p:cNvSpPr/>
            <p:nvPr/>
          </p:nvSpPr>
          <p:spPr>
            <a:xfrm>
              <a:off x="8109004" y="1598129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09004" y="752505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09004" y="2208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09004" y="3183068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09004" y="5079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09004" y="6033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09004" y="6987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90526" y="170684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83"/>
                  </a:moveTo>
                  <a:lnTo>
                    <a:pt x="5234" y="152739"/>
                  </a:lnTo>
                  <a:lnTo>
                    <a:pt x="20144" y="111024"/>
                  </a:lnTo>
                  <a:lnTo>
                    <a:pt x="43541" y="74226"/>
                  </a:lnTo>
                  <a:lnTo>
                    <a:pt x="74234" y="43536"/>
                  </a:lnTo>
                  <a:lnTo>
                    <a:pt x="111034" y="20142"/>
                  </a:lnTo>
                  <a:lnTo>
                    <a:pt x="152751" y="5233"/>
                  </a:lnTo>
                  <a:lnTo>
                    <a:pt x="198196" y="0"/>
                  </a:lnTo>
                  <a:lnTo>
                    <a:pt x="243636" y="5233"/>
                  </a:lnTo>
                  <a:lnTo>
                    <a:pt x="285350" y="20142"/>
                  </a:lnTo>
                  <a:lnTo>
                    <a:pt x="322147" y="43536"/>
                  </a:lnTo>
                  <a:lnTo>
                    <a:pt x="352839" y="74226"/>
                  </a:lnTo>
                  <a:lnTo>
                    <a:pt x="376235" y="111024"/>
                  </a:lnTo>
                  <a:lnTo>
                    <a:pt x="391145" y="152739"/>
                  </a:lnTo>
                  <a:lnTo>
                    <a:pt x="396379" y="198183"/>
                  </a:lnTo>
                  <a:lnTo>
                    <a:pt x="391145" y="243628"/>
                  </a:lnTo>
                  <a:lnTo>
                    <a:pt x="376235" y="285345"/>
                  </a:lnTo>
                  <a:lnTo>
                    <a:pt x="352839" y="322145"/>
                  </a:lnTo>
                  <a:lnTo>
                    <a:pt x="322147" y="352838"/>
                  </a:lnTo>
                  <a:lnTo>
                    <a:pt x="285350" y="376234"/>
                  </a:lnTo>
                  <a:lnTo>
                    <a:pt x="243636" y="391145"/>
                  </a:lnTo>
                  <a:lnTo>
                    <a:pt x="198196" y="396379"/>
                  </a:lnTo>
                  <a:lnTo>
                    <a:pt x="152751" y="391145"/>
                  </a:lnTo>
                  <a:lnTo>
                    <a:pt x="111034" y="376234"/>
                  </a:lnTo>
                  <a:lnTo>
                    <a:pt x="74234" y="352838"/>
                  </a:lnTo>
                  <a:lnTo>
                    <a:pt x="43541" y="322145"/>
                  </a:lnTo>
                  <a:lnTo>
                    <a:pt x="20144" y="285345"/>
                  </a:lnTo>
                  <a:lnTo>
                    <a:pt x="5234" y="243628"/>
                  </a:lnTo>
                  <a:lnTo>
                    <a:pt x="0" y="198183"/>
                  </a:lnTo>
                </a:path>
              </a:pathLst>
            </a:custGeom>
            <a:ln w="139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83538" y="1699801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4">
                  <a:moveTo>
                    <a:pt x="206781" y="50"/>
                  </a:moveTo>
                  <a:lnTo>
                    <a:pt x="199796" y="0"/>
                  </a:lnTo>
                  <a:lnTo>
                    <a:pt x="198246" y="198234"/>
                  </a:lnTo>
                  <a:lnTo>
                    <a:pt x="0" y="198234"/>
                  </a:lnTo>
                  <a:lnTo>
                    <a:pt x="0" y="205232"/>
                  </a:lnTo>
                  <a:lnTo>
                    <a:pt x="5428" y="252219"/>
                  </a:lnTo>
                  <a:lnTo>
                    <a:pt x="20887" y="295383"/>
                  </a:lnTo>
                  <a:lnTo>
                    <a:pt x="45134" y="333483"/>
                  </a:lnTo>
                  <a:lnTo>
                    <a:pt x="76929" y="365278"/>
                  </a:lnTo>
                  <a:lnTo>
                    <a:pt x="115029" y="389525"/>
                  </a:lnTo>
                  <a:lnTo>
                    <a:pt x="158193" y="404984"/>
                  </a:lnTo>
                  <a:lnTo>
                    <a:pt x="205181" y="410413"/>
                  </a:lnTo>
                  <a:lnTo>
                    <a:pt x="252168" y="404984"/>
                  </a:lnTo>
                  <a:lnTo>
                    <a:pt x="295332" y="389525"/>
                  </a:lnTo>
                  <a:lnTo>
                    <a:pt x="333433" y="365278"/>
                  </a:lnTo>
                  <a:lnTo>
                    <a:pt x="365227" y="333483"/>
                  </a:lnTo>
                  <a:lnTo>
                    <a:pt x="389474" y="295383"/>
                  </a:lnTo>
                  <a:lnTo>
                    <a:pt x="404933" y="252219"/>
                  </a:lnTo>
                  <a:lnTo>
                    <a:pt x="410362" y="205232"/>
                  </a:lnTo>
                  <a:lnTo>
                    <a:pt x="404976" y="158567"/>
                  </a:lnTo>
                  <a:lnTo>
                    <a:pt x="389638" y="115618"/>
                  </a:lnTo>
                  <a:lnTo>
                    <a:pt x="365581" y="77627"/>
                  </a:lnTo>
                  <a:lnTo>
                    <a:pt x="334035" y="45834"/>
                  </a:lnTo>
                  <a:lnTo>
                    <a:pt x="296232" y="21480"/>
                  </a:lnTo>
                  <a:lnTo>
                    <a:pt x="253404" y="5805"/>
                  </a:lnTo>
                  <a:lnTo>
                    <a:pt x="206781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76537" y="1692870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5" h="424814">
                  <a:moveTo>
                    <a:pt x="213842" y="0"/>
                  </a:moveTo>
                  <a:lnTo>
                    <a:pt x="199859" y="0"/>
                  </a:lnTo>
                  <a:lnTo>
                    <a:pt x="198310" y="198183"/>
                  </a:lnTo>
                  <a:lnTo>
                    <a:pt x="0" y="198183"/>
                  </a:lnTo>
                  <a:lnTo>
                    <a:pt x="0" y="212166"/>
                  </a:lnTo>
                  <a:lnTo>
                    <a:pt x="5613" y="260756"/>
                  </a:lnTo>
                  <a:lnTo>
                    <a:pt x="21599" y="305391"/>
                  </a:lnTo>
                  <a:lnTo>
                    <a:pt x="46673" y="344788"/>
                  </a:lnTo>
                  <a:lnTo>
                    <a:pt x="79551" y="377664"/>
                  </a:lnTo>
                  <a:lnTo>
                    <a:pt x="118951" y="402735"/>
                  </a:lnTo>
                  <a:lnTo>
                    <a:pt x="163588" y="418719"/>
                  </a:lnTo>
                  <a:lnTo>
                    <a:pt x="212178" y="424332"/>
                  </a:lnTo>
                  <a:lnTo>
                    <a:pt x="260769" y="418719"/>
                  </a:lnTo>
                  <a:lnTo>
                    <a:pt x="284142" y="410349"/>
                  </a:lnTo>
                  <a:lnTo>
                    <a:pt x="212178" y="410349"/>
                  </a:lnTo>
                  <a:lnTo>
                    <a:pt x="166966" y="405077"/>
                  </a:lnTo>
                  <a:lnTo>
                    <a:pt x="125341" y="390078"/>
                  </a:lnTo>
                  <a:lnTo>
                    <a:pt x="88531" y="366581"/>
                  </a:lnTo>
                  <a:lnTo>
                    <a:pt x="57763" y="335813"/>
                  </a:lnTo>
                  <a:lnTo>
                    <a:pt x="34266" y="299003"/>
                  </a:lnTo>
                  <a:lnTo>
                    <a:pt x="19267" y="257378"/>
                  </a:lnTo>
                  <a:lnTo>
                    <a:pt x="13995" y="212166"/>
                  </a:lnTo>
                  <a:lnTo>
                    <a:pt x="212178" y="212166"/>
                  </a:lnTo>
                  <a:lnTo>
                    <a:pt x="213381" y="58286"/>
                  </a:lnTo>
                  <a:lnTo>
                    <a:pt x="213467" y="47334"/>
                  </a:lnTo>
                  <a:lnTo>
                    <a:pt x="213566" y="34722"/>
                  </a:lnTo>
                  <a:lnTo>
                    <a:pt x="213684" y="19549"/>
                  </a:lnTo>
                  <a:lnTo>
                    <a:pt x="213728" y="13982"/>
                  </a:lnTo>
                  <a:lnTo>
                    <a:pt x="284017" y="13982"/>
                  </a:lnTo>
                  <a:lnTo>
                    <a:pt x="262053" y="5945"/>
                  </a:lnTo>
                  <a:lnTo>
                    <a:pt x="213842" y="0"/>
                  </a:lnTo>
                  <a:close/>
                </a:path>
                <a:path w="424815" h="424814">
                  <a:moveTo>
                    <a:pt x="284017" y="13982"/>
                  </a:moveTo>
                  <a:lnTo>
                    <a:pt x="213728" y="13982"/>
                  </a:lnTo>
                  <a:lnTo>
                    <a:pt x="258671" y="19549"/>
                  </a:lnTo>
                  <a:lnTo>
                    <a:pt x="300005" y="34722"/>
                  </a:lnTo>
                  <a:lnTo>
                    <a:pt x="336525" y="58286"/>
                  </a:lnTo>
                  <a:lnTo>
                    <a:pt x="367027" y="89027"/>
                  </a:lnTo>
                  <a:lnTo>
                    <a:pt x="390306" y="125731"/>
                  </a:lnTo>
                  <a:lnTo>
                    <a:pt x="405157" y="167182"/>
                  </a:lnTo>
                  <a:lnTo>
                    <a:pt x="410375" y="212166"/>
                  </a:lnTo>
                  <a:lnTo>
                    <a:pt x="405101" y="257378"/>
                  </a:lnTo>
                  <a:lnTo>
                    <a:pt x="390101" y="299003"/>
                  </a:lnTo>
                  <a:lnTo>
                    <a:pt x="366601" y="335813"/>
                  </a:lnTo>
                  <a:lnTo>
                    <a:pt x="335831" y="366581"/>
                  </a:lnTo>
                  <a:lnTo>
                    <a:pt x="299018" y="390078"/>
                  </a:lnTo>
                  <a:lnTo>
                    <a:pt x="257391" y="405077"/>
                  </a:lnTo>
                  <a:lnTo>
                    <a:pt x="212178" y="410349"/>
                  </a:lnTo>
                  <a:lnTo>
                    <a:pt x="284142" y="410349"/>
                  </a:lnTo>
                  <a:lnTo>
                    <a:pt x="344805" y="377664"/>
                  </a:lnTo>
                  <a:lnTo>
                    <a:pt x="377684" y="344788"/>
                  </a:lnTo>
                  <a:lnTo>
                    <a:pt x="402758" y="305391"/>
                  </a:lnTo>
                  <a:lnTo>
                    <a:pt x="418743" y="260756"/>
                  </a:lnTo>
                  <a:lnTo>
                    <a:pt x="424357" y="212166"/>
                  </a:lnTo>
                  <a:lnTo>
                    <a:pt x="418788" y="163911"/>
                  </a:lnTo>
                  <a:lnTo>
                    <a:pt x="402928" y="119498"/>
                  </a:lnTo>
                  <a:lnTo>
                    <a:pt x="378051" y="80212"/>
                  </a:lnTo>
                  <a:lnTo>
                    <a:pt x="345430" y="47334"/>
                  </a:lnTo>
                  <a:lnTo>
                    <a:pt x="306340" y="22151"/>
                  </a:lnTo>
                  <a:lnTo>
                    <a:pt x="284017" y="13982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096299" y="2292355"/>
            <a:ext cx="217932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chemia,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inne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2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tematyką</a:t>
            </a:r>
            <a:r>
              <a:rPr sz="12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7369" y="387355"/>
            <a:ext cx="409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nr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8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sz="1200" dirty="0">
                <a:latin typeface="TT Supermolot Regular"/>
                <a:cs typeface="TT Supermolot Regular"/>
              </a:rPr>
              <a:t>//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00" y="744181"/>
            <a:ext cx="5469255" cy="1689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UCZEŃ</a:t>
            </a:r>
            <a:endParaRPr sz="8000">
              <a:latin typeface="TT Supermolot Light"/>
              <a:cs typeface="TT Supermolot Light"/>
            </a:endParaRPr>
          </a:p>
          <a:p>
            <a:pPr marL="129539">
              <a:lnSpc>
                <a:spcPct val="100000"/>
              </a:lnSpc>
              <a:spcBef>
                <a:spcPts val="165"/>
              </a:spcBef>
            </a:pPr>
            <a:r>
              <a:rPr sz="2300" dirty="0">
                <a:solidFill>
                  <a:srgbClr val="FFFFFF"/>
                </a:solidFill>
              </a:rPr>
              <a:t>Zadania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uczestników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zajęć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lekcyjnych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09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8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</a:t>
            </a:r>
            <a:r>
              <a:rPr sz="1100" spc="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Bezpieczeństwo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863605"/>
            <a:ext cx="28194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Wypełnij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quiz.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00" y="7184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12801"/>
                </a:lnTo>
                <a:lnTo>
                  <a:pt x="12763" y="1280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066" y="23763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63" y="12801"/>
                </a:moveTo>
                <a:lnTo>
                  <a:pt x="12763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71002" y="3420636"/>
            <a:ext cx="149860" cy="92075"/>
            <a:chOff x="8071002" y="3420636"/>
            <a:chExt cx="149860" cy="92075"/>
          </a:xfrm>
        </p:grpSpPr>
        <p:sp>
          <p:nvSpPr>
            <p:cNvPr id="9" name="object 9"/>
            <p:cNvSpPr/>
            <p:nvPr/>
          </p:nvSpPr>
          <p:spPr>
            <a:xfrm>
              <a:off x="8071002" y="346665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83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1391" y="3424446"/>
              <a:ext cx="45720" cy="84455"/>
            </a:xfrm>
            <a:custGeom>
              <a:avLst/>
              <a:gdLst/>
              <a:ahLst/>
              <a:cxnLst/>
              <a:rect l="l" t="t" r="r" b="b"/>
              <a:pathLst>
                <a:path w="45720" h="84454">
                  <a:moveTo>
                    <a:pt x="0" y="0"/>
                  </a:moveTo>
                  <a:lnTo>
                    <a:pt x="45402" y="42214"/>
                  </a:lnTo>
                  <a:lnTo>
                    <a:pt x="0" y="8441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25041" y="3675514"/>
            <a:ext cx="149860" cy="92075"/>
            <a:chOff x="8125041" y="3675514"/>
            <a:chExt cx="149860" cy="92075"/>
          </a:xfrm>
        </p:grpSpPr>
        <p:sp>
          <p:nvSpPr>
            <p:cNvPr id="12" name="object 12"/>
            <p:cNvSpPr/>
            <p:nvPr/>
          </p:nvSpPr>
          <p:spPr>
            <a:xfrm>
              <a:off x="8125041" y="372153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83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5428" y="3679324"/>
              <a:ext cx="45720" cy="84455"/>
            </a:xfrm>
            <a:custGeom>
              <a:avLst/>
              <a:gdLst/>
              <a:ahLst/>
              <a:cxnLst/>
              <a:rect l="l" t="t" r="r" b="b"/>
              <a:pathLst>
                <a:path w="45720" h="84454">
                  <a:moveTo>
                    <a:pt x="0" y="0"/>
                  </a:moveTo>
                  <a:lnTo>
                    <a:pt x="45402" y="42214"/>
                  </a:lnTo>
                  <a:lnTo>
                    <a:pt x="0" y="8441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968907" y="3930394"/>
            <a:ext cx="149860" cy="92075"/>
            <a:chOff x="7968907" y="3930394"/>
            <a:chExt cx="149860" cy="92075"/>
          </a:xfrm>
        </p:grpSpPr>
        <p:sp>
          <p:nvSpPr>
            <p:cNvPr id="15" name="object 15"/>
            <p:cNvSpPr/>
            <p:nvPr/>
          </p:nvSpPr>
          <p:spPr>
            <a:xfrm>
              <a:off x="7968907" y="397641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83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9295" y="3934204"/>
              <a:ext cx="45720" cy="84455"/>
            </a:xfrm>
            <a:custGeom>
              <a:avLst/>
              <a:gdLst/>
              <a:ahLst/>
              <a:cxnLst/>
              <a:rect l="l" t="t" r="r" b="b"/>
              <a:pathLst>
                <a:path w="45720" h="84454">
                  <a:moveTo>
                    <a:pt x="0" y="0"/>
                  </a:moveTo>
                  <a:lnTo>
                    <a:pt x="45402" y="42214"/>
                  </a:lnTo>
                  <a:lnTo>
                    <a:pt x="0" y="8441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169312" y="4185274"/>
            <a:ext cx="149860" cy="92075"/>
            <a:chOff x="8169312" y="4185274"/>
            <a:chExt cx="149860" cy="92075"/>
          </a:xfrm>
        </p:grpSpPr>
        <p:sp>
          <p:nvSpPr>
            <p:cNvPr id="18" name="object 18"/>
            <p:cNvSpPr/>
            <p:nvPr/>
          </p:nvSpPr>
          <p:spPr>
            <a:xfrm>
              <a:off x="8169312" y="423129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83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69699" y="4189084"/>
              <a:ext cx="45720" cy="84455"/>
            </a:xfrm>
            <a:custGeom>
              <a:avLst/>
              <a:gdLst/>
              <a:ahLst/>
              <a:cxnLst/>
              <a:rect l="l" t="t" r="r" b="b"/>
              <a:pathLst>
                <a:path w="45720" h="84454">
                  <a:moveTo>
                    <a:pt x="0" y="0"/>
                  </a:moveTo>
                  <a:lnTo>
                    <a:pt x="45402" y="42214"/>
                  </a:lnTo>
                  <a:lnTo>
                    <a:pt x="0" y="84416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56825" y="2373156"/>
          <a:ext cx="9970133" cy="481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975994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Obecna produkcja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opiera się głównie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na: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1276350">
                        <a:lnSpc>
                          <a:spcPct val="1394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Paliwach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kopalnych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Źródłach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odnawialnych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12820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Miksie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paliw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kopalnych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i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źródeł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odnawialnych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Wodzie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38608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Które elementy zapewnione 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musi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mieć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ogniwo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paliwowe?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 marR="1426845">
                        <a:lnSpc>
                          <a:spcPct val="1394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Stały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dopływ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wodoru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Stały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dopływ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tlenu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9994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Elektrolit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pomiędzy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dwoma elektrodami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3.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000" marR="48450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Jaka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reakcja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zachodzi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ogniwie paliwowym?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9900" marR="327025">
                        <a:lnSpc>
                          <a:spcPct val="139400"/>
                        </a:lnSpc>
                        <a:spcBef>
                          <a:spcPts val="869"/>
                        </a:spcBef>
                        <a:tabLst>
                          <a:tab pos="1250950" algn="l"/>
                          <a:tab pos="1304925" algn="l"/>
                        </a:tabLst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H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spc="142" baseline="-31746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½O</a:t>
                      </a:r>
                      <a:r>
                        <a:rPr sz="1050" spc="-37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	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H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energia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elektryczna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H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H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O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		H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ciepło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835025">
                        <a:lnSpc>
                          <a:spcPct val="139400"/>
                        </a:lnSpc>
                        <a:tabLst>
                          <a:tab pos="1148715" algn="l"/>
                          <a:tab pos="1349375" algn="l"/>
                        </a:tabLst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H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spc="142" baseline="-31746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O</a:t>
                      </a:r>
                      <a:r>
                        <a:rPr sz="1050" spc="-37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	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energia</a:t>
                      </a:r>
                      <a:r>
                        <a:rPr sz="1200" spc="-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elektryczna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2H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spc="150" baseline="-31746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+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½O</a:t>
                      </a:r>
                      <a:r>
                        <a:rPr sz="1050" spc="-37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050" baseline="-31746" dirty="0">
                          <a:latin typeface="TT Supermolot Regular"/>
                          <a:cs typeface="TT Supermolot Regular"/>
                        </a:rPr>
                        <a:t>		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2H</a:t>
                      </a:r>
                      <a:r>
                        <a:rPr sz="1050" spc="-30" baseline="-31746" dirty="0">
                          <a:latin typeface="TT Supermolot Regular"/>
                          <a:cs typeface="TT Supermolot Regular"/>
                        </a:rPr>
                        <a:t>2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O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4.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67373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Jakie są największe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wyzwania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stosowaniu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1086485">
                        <a:lnSpc>
                          <a:spcPct val="116900"/>
                        </a:lnSpc>
                        <a:spcBef>
                          <a:spcPts val="994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Wodór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jest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radioaktywny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Jest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gazem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cieplarnianym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542290">
                        <a:lnSpc>
                          <a:spcPts val="14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Występuje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tylko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kilku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miejscach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świecie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895985">
                        <a:lnSpc>
                          <a:spcPts val="14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Konieczne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jest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wybudowanie infrastruktury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5.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68961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Który związek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chemiczny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poza</a:t>
                      </a:r>
                      <a:r>
                        <a:rPr sz="1400" spc="-3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wodorem</a:t>
                      </a:r>
                      <a:r>
                        <a:rPr sz="1400" spc="-3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3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potrzebny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ogniwie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paliwowym?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 marR="2291715">
                        <a:lnSpc>
                          <a:spcPct val="139400"/>
                        </a:lnSpc>
                        <a:spcBef>
                          <a:spcPts val="81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Azot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-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N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Tlen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-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O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1250950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Metan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–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CH4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Dwutlenek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węgla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–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CO2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6.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000" marR="48260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Które zdanie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opisujące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Odnawialne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Źródła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Energii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(OZE)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prawdziwe?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9900" marR="420370">
                        <a:lnSpc>
                          <a:spcPts val="12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OZE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są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dostępne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tylko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niektórych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rejonach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świata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678180">
                        <a:lnSpc>
                          <a:spcPts val="12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OZE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wymagają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więcej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niż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produkują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OZE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są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drogie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OZE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są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pogodozależne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618350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350" y="36513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8350" y="39062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8350" y="43440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350" y="57845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350" y="599833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8350" y="621212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8350" y="660373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5001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45001" y="36513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5001" y="39062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45001" y="43440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45001" y="599281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5001" y="624768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45001" y="65025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5001" y="6757454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8464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68464" y="36513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68464" y="39062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8464" y="416114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8464" y="58988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8464" y="623963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68464" y="658042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68464" y="676883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825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825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547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5471" y="5884507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5894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58941" y="5811718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825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825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547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3547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5894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5894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10208174" y="1800006"/>
            <a:ext cx="254000" cy="528320"/>
            <a:chOff x="10208174" y="1800006"/>
            <a:chExt cx="254000" cy="528320"/>
          </a:xfrm>
        </p:grpSpPr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174" y="1953004"/>
              <a:ext cx="254000" cy="2540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331999" y="180000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28194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Wypełnij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quiz.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00" y="7184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12801"/>
                </a:lnTo>
                <a:lnTo>
                  <a:pt x="12763" y="1280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066" y="23763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63" y="12801"/>
                </a:moveTo>
                <a:lnTo>
                  <a:pt x="12763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825" y="2373156"/>
          <a:ext cx="9970133" cy="481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7.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4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jest…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67359" marR="3200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Paliwem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pierwotnym,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jak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węgiel,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ropa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naftowa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i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gaz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ziemny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139382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Wtórną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formą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Nośnikiem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Żadne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8.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8. Nośnikiem energii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jest: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1805" marR="1906270">
                        <a:lnSpc>
                          <a:spcPct val="139400"/>
                        </a:lnSpc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Metan Elektryczność Wodór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5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9.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000" marR="59880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nie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źródłem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energii ponieważ: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Ma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małą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gęstość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4508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Należy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go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najpierw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pozyskać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innej substancji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328930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Musi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być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podgrzany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przed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użyciem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Potrzebuje tlenu do produkcji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10.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662305" algn="just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Aby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pozyskać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wodór,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możemy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wykorzystać pierwotne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źródło energii: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1710689">
                        <a:lnSpc>
                          <a:spcPct val="142900"/>
                        </a:lnSpc>
                        <a:spcBef>
                          <a:spcPts val="969"/>
                        </a:spcBef>
                      </a:pPr>
                      <a:r>
                        <a:rPr sz="1100" dirty="0">
                          <a:latin typeface="TT Supermolot Regular"/>
                          <a:cs typeface="TT Supermolot Regular"/>
                        </a:rPr>
                        <a:t>Energię </a:t>
                      </a:r>
                      <a:r>
                        <a:rPr sz="1100" spc="-10" dirty="0">
                          <a:latin typeface="TT Supermolot Regular"/>
                          <a:cs typeface="TT Supermolot Regular"/>
                        </a:rPr>
                        <a:t>słoneczną </a:t>
                      </a:r>
                      <a:r>
                        <a:rPr sz="1100" dirty="0">
                          <a:latin typeface="TT Supermolot Regular"/>
                          <a:cs typeface="TT Supermolot Regular"/>
                        </a:rPr>
                        <a:t>Energię </a:t>
                      </a:r>
                      <a:r>
                        <a:rPr sz="1100" spc="-10" dirty="0">
                          <a:latin typeface="TT Supermolot Regular"/>
                          <a:cs typeface="TT Supermolot Regular"/>
                        </a:rPr>
                        <a:t>jądrową </a:t>
                      </a:r>
                      <a:r>
                        <a:rPr sz="1100" dirty="0">
                          <a:latin typeface="TT Supermolot Regular"/>
                          <a:cs typeface="TT Supermolot Regular"/>
                        </a:rPr>
                        <a:t>Paliwa</a:t>
                      </a:r>
                      <a:r>
                        <a:rPr sz="11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100" spc="-10" dirty="0">
                          <a:latin typeface="TT Supermolot Regular"/>
                          <a:cs typeface="TT Supermolot Regular"/>
                        </a:rPr>
                        <a:t>kopalne</a:t>
                      </a:r>
                      <a:endParaRPr sz="1100">
                        <a:latin typeface="TT Supermolot Regular"/>
                        <a:cs typeface="TT Supermolot Regular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TT Supermolot Regular"/>
                          <a:cs typeface="TT Supermolot Regular"/>
                        </a:rPr>
                        <a:t>Wszystkich</a:t>
                      </a:r>
                      <a:r>
                        <a:rPr sz="11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100" dirty="0">
                          <a:latin typeface="TT Supermolot Regular"/>
                          <a:cs typeface="TT Supermolot Regular"/>
                        </a:rPr>
                        <a:t>z </a:t>
                      </a:r>
                      <a:r>
                        <a:rPr sz="1100" spc="-10" dirty="0">
                          <a:latin typeface="TT Supermolot Regular"/>
                          <a:cs typeface="TT Supermolot Regular"/>
                        </a:rPr>
                        <a:t>wymienionych</a:t>
                      </a:r>
                      <a:endParaRPr sz="11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11.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78295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5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możemy</a:t>
                      </a:r>
                      <a:r>
                        <a:rPr sz="1400" spc="-5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produkować przez: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 marR="1030605">
                        <a:lnSpc>
                          <a:spcPct val="139400"/>
                        </a:lnSpc>
                        <a:spcBef>
                          <a:spcPts val="137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Reforming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parowy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metanu Elektrolizę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116776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Konwersję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biochemiczną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5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12.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000" marR="76327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jaki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sposób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można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wykryć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nieszczelności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9900" marR="796925">
                        <a:lnSpc>
                          <a:spcPct val="110000"/>
                        </a:lnSpc>
                        <a:spcBef>
                          <a:spcPts val="109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Można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wyczuć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zapach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wodoru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Można zobaczyć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wodór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661035">
                        <a:lnSpc>
                          <a:spcPts val="13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Można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dostrzec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wodę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miejscu wycieku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1388745">
                        <a:lnSpc>
                          <a:spcPts val="13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pomocą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detektora elektronicznego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8350" y="336690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350" y="38046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50" y="405954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50" y="4314431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350" y="60004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350" y="624006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350" y="647970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350" y="6719354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5001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5001" y="36513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5001" y="39062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001" y="416114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5001" y="58734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5001" y="612830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5001" y="6383197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5001" y="663807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8464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8464" y="36513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8464" y="408914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8464" y="43440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8464" y="57845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8464" y="598563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8464" y="618672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8464" y="655293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825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350" y="5863981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547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5471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5894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58941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825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825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3547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547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894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5894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0208174" y="1800006"/>
            <a:ext cx="254000" cy="528320"/>
            <a:chOff x="10208174" y="1800006"/>
            <a:chExt cx="254000" cy="528320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174" y="1953004"/>
              <a:ext cx="254000" cy="2540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331999" y="180000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28194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Wypełnij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quiz.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00" y="7184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12801"/>
                </a:lnTo>
                <a:lnTo>
                  <a:pt x="12763" y="1280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066" y="23763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63" y="12801"/>
                </a:moveTo>
                <a:lnTo>
                  <a:pt x="12763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6004"/>
              </p:ext>
            </p:extLst>
          </p:nvPr>
        </p:nvGraphicFramePr>
        <p:xfrm>
          <a:off x="356825" y="2373156"/>
          <a:ext cx="9970133" cy="481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13.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53467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 przypadku wycieku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uruchamiane są wentylatory </a:t>
                      </a:r>
                      <a:r>
                        <a:rPr sz="1400" spc="-50" dirty="0">
                          <a:latin typeface="TT Supermolot Bold"/>
                          <a:cs typeface="TT Supermolot Bold"/>
                        </a:rPr>
                        <a:t>w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celu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wydmuchania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gazu.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Jaki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to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rodzaj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zabezpieczenia?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998219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Wentylacja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aktywna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Wentylacja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krzyżowa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Wentylacja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pasywna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Nieodpowiednia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wentylacja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14.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30734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Która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procedura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uruchamiana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jest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przypadku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wycieku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Systemy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wentylacji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awaryjnej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5899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Automatycznie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zamykany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dopływ wodoru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123380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Sygnalizacja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świetlna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15.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000" marR="35877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Wymagania stawiane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gazociągom uwzględniają: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9900" marR="356235">
                        <a:lnSpc>
                          <a:spcPct val="107100"/>
                        </a:lnSpc>
                        <a:spcBef>
                          <a:spcPts val="103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Oznakowane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zawory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bezpieczeństwa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Stosowanie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szczelnych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połączeń ograniczających</a:t>
                      </a:r>
                      <a:r>
                        <a:rPr sz="1200" spc="6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przecieki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 marR="328930">
                        <a:lnSpc>
                          <a:spcPts val="14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Posiadanie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dobrze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widocznych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złączy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celu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kontroli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16.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75755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Które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procedury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związane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są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detektorami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Żadne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645795">
                        <a:lnSpc>
                          <a:spcPct val="100099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Muszą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być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regularnie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testowane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Muszą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być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zamontowane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na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standardowej</a:t>
                      </a:r>
                      <a:r>
                        <a:rPr sz="1200" spc="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wysokości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1051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Detektory</a:t>
                      </a:r>
                      <a:r>
                        <a:rPr sz="1200" spc="-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muszą</a:t>
                      </a:r>
                      <a:r>
                        <a:rPr sz="1200" spc="-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posiadać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sygnalizację</a:t>
                      </a:r>
                      <a:r>
                        <a:rPr sz="1200" spc="-6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dźwiękową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17.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82613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 przypadku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nieszczelności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zbiornika,</a:t>
                      </a:r>
                      <a:r>
                        <a:rPr sz="1400" spc="34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wodór: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Stworzy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trujące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opary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538480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Szybko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ulotni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się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atmosfery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Zgromadzi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się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pod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samochodem Rozprzestrzeni</a:t>
                      </a:r>
                      <a:r>
                        <a:rPr sz="1200" spc="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się</a:t>
                      </a:r>
                      <a:r>
                        <a:rPr sz="1200" spc="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samochodzie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18.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 dirty="0">
                        <a:latin typeface="TT Supermolot Bold"/>
                        <a:cs typeface="TT Supermolot Bold"/>
                      </a:endParaRPr>
                    </a:p>
                    <a:p>
                      <a:pPr marL="254000">
                        <a:lnSpc>
                          <a:spcPts val="159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Reforming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parowy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metanu</a:t>
                      </a:r>
                      <a:endParaRPr sz="1400" dirty="0">
                        <a:latin typeface="TT Supermolot Bold"/>
                        <a:cs typeface="TT Supermolot Bold"/>
                      </a:endParaRPr>
                    </a:p>
                    <a:p>
                      <a:pPr marL="254000" marR="522605">
                        <a:lnSpc>
                          <a:spcPts val="15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to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najpowszechniej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stosowana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metoda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wytwarzania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wodoru.</a:t>
                      </a:r>
                      <a:endParaRPr sz="1400" dirty="0">
                        <a:latin typeface="TT Supermolot Bold"/>
                        <a:cs typeface="TT Supermolot Bold"/>
                      </a:endParaRPr>
                    </a:p>
                    <a:p>
                      <a:pPr marL="254000">
                        <a:lnSpc>
                          <a:spcPts val="1390"/>
                        </a:lnSpc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Ile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wodoru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produkowane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tą</a:t>
                      </a:r>
                      <a:endParaRPr sz="1400" dirty="0">
                        <a:latin typeface="TT Supermolot Bold"/>
                        <a:cs typeface="TT Supermolot Bold"/>
                      </a:endParaRPr>
                    </a:p>
                    <a:p>
                      <a:pPr marL="254000">
                        <a:lnSpc>
                          <a:spcPts val="1590"/>
                        </a:lnSpc>
                        <a:tabLst>
                          <a:tab pos="3004820" algn="l"/>
                        </a:tabLst>
                      </a:pP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metodą?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1400" u="sng" dirty="0">
                        <a:latin typeface="TT Supermolot Bold"/>
                        <a:cs typeface="TT Supermolot Bold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97%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75%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50%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18%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8350" y="37521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350" y="393499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50" y="411786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50" y="430075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350" y="57845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350" y="598563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350" y="618672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350" y="655293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5001" y="33838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5001" y="36386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5001" y="407644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001" y="43313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5001" y="58607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5001" y="611560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5001" y="6370497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5001" y="662537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8464" y="33584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8464" y="357220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8464" y="396380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8464" y="4355401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8464" y="62544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8464" y="643731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8464" y="662019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8464" y="680307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825" y="3620832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25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547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5471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5894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825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825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3547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3547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5894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894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0208174" y="1800006"/>
            <a:ext cx="254000" cy="528320"/>
            <a:chOff x="10208174" y="1800006"/>
            <a:chExt cx="254000" cy="528320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174" y="1953004"/>
              <a:ext cx="254000" cy="2540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331999" y="180000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26448"/>
              </p:ext>
            </p:extLst>
          </p:nvPr>
        </p:nvGraphicFramePr>
        <p:xfrm>
          <a:off x="356825" y="2373156"/>
          <a:ext cx="9970133" cy="481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19.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Jak</a:t>
                      </a:r>
                      <a:r>
                        <a:rPr sz="1400" spc="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magazynowany</a:t>
                      </a:r>
                      <a:r>
                        <a:rPr sz="1400" spc="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wodór?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67359" marR="974725">
                        <a:lnSpc>
                          <a:spcPct val="1394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postaci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sprężonego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gazu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postaci</a:t>
                      </a:r>
                      <a:r>
                        <a:rPr sz="1200" spc="-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ciekłej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Chemicznie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stanie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stałym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20.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„Zielony”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bazuje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na: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1805" marR="859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Elektrolizie z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wykorzystaniem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odnawialnego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źródła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74358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Wszystkich</a:t>
                      </a:r>
                      <a:r>
                        <a:rPr sz="1200" spc="-5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formach</a:t>
                      </a:r>
                      <a:r>
                        <a:rPr sz="1200" spc="-5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elektrolizy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Reformingu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parowym</a:t>
                      </a:r>
                      <a:r>
                        <a:rPr sz="1200" spc="-5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metanu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Spalaniu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biomasy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21.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 dirty="0">
                        <a:latin typeface="TT Supermolot Bold"/>
                        <a:cs typeface="TT Supermolot Bold"/>
                      </a:endParaRPr>
                    </a:p>
                    <a:p>
                      <a:pPr marL="254000" marR="62039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Wykorzystanie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niskich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temperatur i wysokich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ciśnień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do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magazynowaniu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wodoru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to:</a:t>
                      </a:r>
                      <a:endParaRPr sz="1400" dirty="0">
                        <a:latin typeface="TT Supermolot Bold"/>
                        <a:cs typeface="TT Supermolot Bold"/>
                      </a:endParaRPr>
                    </a:p>
                    <a:p>
                      <a:pPr marL="469900" marR="1749425">
                        <a:lnSpc>
                          <a:spcPct val="139400"/>
                        </a:lnSpc>
                        <a:spcBef>
                          <a:spcPts val="869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Skraplanie Megakompresja Kriokompresja Odparowanie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22.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379730">
                        <a:lnSpc>
                          <a:spcPts val="1400"/>
                        </a:lnSpc>
                        <a:spcBef>
                          <a:spcPts val="384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Dlaczego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przemyśle nie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stosuje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się</a:t>
                      </a:r>
                      <a:r>
                        <a:rPr sz="1400" spc="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zaawansowanych</a:t>
                      </a:r>
                      <a:r>
                        <a:rPr sz="1400" spc="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zbiorników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ciśnieniowych IV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typu?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Są za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drogie</a:t>
                      </a:r>
                      <a:endParaRPr sz="1000">
                        <a:latin typeface="TT Supermolot Regular"/>
                        <a:cs typeface="TT Supermolot Regular"/>
                      </a:endParaRPr>
                    </a:p>
                    <a:p>
                      <a:pPr marL="467359" marR="558165">
                        <a:lnSpc>
                          <a:spcPts val="11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Nie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ma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potrzeby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magazynowania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 dużych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ilości</a:t>
                      </a:r>
                      <a:r>
                        <a:rPr sz="1000" spc="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wodoru</a:t>
                      </a:r>
                      <a:endParaRPr sz="1000">
                        <a:latin typeface="TT Supermolot Regular"/>
                        <a:cs typeface="TT Supermolot Regular"/>
                      </a:endParaRPr>
                    </a:p>
                    <a:p>
                      <a:pPr marL="467359" marR="369570">
                        <a:lnSpc>
                          <a:spcPts val="11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Zastosowania stacjonarne dają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możliwość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użycia niższych ciśnień i większych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objętości </a:t>
                      </a: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do magazynowania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wodoru</a:t>
                      </a:r>
                      <a:endParaRPr sz="1000">
                        <a:latin typeface="TT Supermolot Regular"/>
                        <a:cs typeface="TT Supermolot Regular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TT Supermolot Regular"/>
                          <a:cs typeface="TT Supermolot Regular"/>
                        </a:rPr>
                        <a:t>Wszystkie z </a:t>
                      </a:r>
                      <a:r>
                        <a:rPr sz="10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0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23.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521334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Do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przechowywania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znacznych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ilości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wodoru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pod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ziemią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można wykorzystać: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Kopuły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solne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403860">
                        <a:lnSpc>
                          <a:spcPct val="109800"/>
                        </a:lnSpc>
                        <a:spcBef>
                          <a:spcPts val="140"/>
                        </a:spcBef>
                      </a:pP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Pozostałości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po 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złożach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ropy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naftowej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Pozostałości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wydobyciu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gazu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ziemnego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wymienionych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482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24.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 dirty="0">
                        <a:latin typeface="TT Supermolot Bold"/>
                        <a:cs typeface="TT Supermolot Bold"/>
                      </a:endParaRPr>
                    </a:p>
                    <a:p>
                      <a:pPr marL="254000" marR="53149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Jakie zjawisko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odpowiedzialne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za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gwałtowne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odparowanie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ciekłego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wodoru?</a:t>
                      </a:r>
                      <a:endParaRPr sz="1400" dirty="0">
                        <a:latin typeface="TT Supermolot Bold"/>
                        <a:cs typeface="TT Supermolot Bold"/>
                      </a:endParaRPr>
                    </a:p>
                    <a:p>
                      <a:pPr marL="469900" marR="2054225">
                        <a:lnSpc>
                          <a:spcPct val="139400"/>
                        </a:lnSpc>
                        <a:spcBef>
                          <a:spcPts val="570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Skraplanie Wrzenie Topnienie Zamarzanie</a:t>
                      </a:r>
                      <a:endParaRPr sz="1200" dirty="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28194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Wypełnij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quiz.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00" y="7184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12801"/>
                </a:lnTo>
                <a:lnTo>
                  <a:pt x="12763" y="1280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066" y="23763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63" y="12801"/>
                </a:moveTo>
                <a:lnTo>
                  <a:pt x="12763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350" y="345326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350" y="370814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50" y="39630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50" y="4217911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350" y="585565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350" y="6031357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350" y="634674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350" y="680185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5001" y="33965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5001" y="383426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5001" y="4089146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001" y="434402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5001" y="59369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5001" y="6155804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5001" y="637468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5001" y="677645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8464" y="35870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8464" y="38418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8464" y="40967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8464" y="435164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8464" y="59623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8464" y="621720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8464" y="6472097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8464" y="672697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825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25" y="5803507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5471" y="32550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5471" y="5836857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58941" y="346818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58941" y="584850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825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825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3547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547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894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5894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0208174" y="1800006"/>
            <a:ext cx="254000" cy="528320"/>
            <a:chOff x="10208174" y="1800006"/>
            <a:chExt cx="254000" cy="528320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174" y="1953004"/>
              <a:ext cx="254000" cy="2540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331999" y="180000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63605"/>
            <a:ext cx="281940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0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Quiz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odpowiedziami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TT Supermolot Bold"/>
                <a:cs typeface="TT Supermolot Bold"/>
              </a:rPr>
              <a:t>Wypełnij</a:t>
            </a:r>
            <a:r>
              <a:rPr sz="1200" spc="-5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quiz.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Scenariusz</a:t>
            </a:r>
            <a:r>
              <a:rPr spc="-15" dirty="0"/>
              <a:t> </a:t>
            </a:r>
            <a:r>
              <a:rPr dirty="0"/>
              <a:t>nr</a:t>
            </a:r>
            <a:r>
              <a:rPr spc="-15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dirty="0"/>
              <a:t>//</a:t>
            </a:r>
            <a:r>
              <a:rPr spc="-15" dirty="0"/>
              <a:t> </a:t>
            </a:r>
            <a:r>
              <a:rPr sz="1100" dirty="0">
                <a:latin typeface="TT Supermolot Bold"/>
                <a:cs typeface="TT Supermolot Bold"/>
              </a:rPr>
              <a:t>POZIOM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PODSTAWOWY </a:t>
            </a:r>
            <a:r>
              <a:rPr dirty="0"/>
              <a:t>//</a:t>
            </a:r>
            <a:r>
              <a:rPr spc="-15" dirty="0"/>
              <a:t> </a:t>
            </a:r>
            <a:r>
              <a:rPr spc="-10" dirty="0"/>
              <a:t>Bezpieczeństwo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000" y="718402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12801"/>
                </a:lnTo>
                <a:lnTo>
                  <a:pt x="12763" y="1280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066" y="237633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763" y="12801"/>
                </a:moveTo>
                <a:lnTo>
                  <a:pt x="12763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825" y="2373156"/>
          <a:ext cx="9970134" cy="481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25.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571500">
                        <a:lnSpc>
                          <a:spcPct val="86300"/>
                        </a:lnSpc>
                        <a:spcBef>
                          <a:spcPts val="334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Istnieją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cztery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rodzaje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wysoko-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ciśnieniowych zbiorników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do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przechowywania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H</a:t>
                      </a:r>
                      <a:r>
                        <a:rPr sz="1200" baseline="-31250" dirty="0">
                          <a:latin typeface="TT Supermolot Bold"/>
                          <a:cs typeface="TT Supermolot Bold"/>
                        </a:rPr>
                        <a:t>2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.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Dlaczego?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374650">
                        <a:lnSpc>
                          <a:spcPct val="93200"/>
                        </a:lnSpc>
                        <a:spcBef>
                          <a:spcPts val="1055"/>
                        </a:spcBef>
                      </a:pP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Ze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względu 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na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różnorodność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kosztową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Do</a:t>
                      </a:r>
                      <a:r>
                        <a:rPr sz="1200" spc="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przechowywania</a:t>
                      </a:r>
                      <a:r>
                        <a:rPr sz="1200" spc="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różnych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mieszanek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gazów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563880">
                        <a:lnSpc>
                          <a:spcPts val="12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Różny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poziom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ciśnienia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wymagają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różnych</a:t>
                      </a:r>
                      <a:r>
                        <a:rPr sz="1200" spc="-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materiałów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26.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314325">
                        <a:lnSpc>
                          <a:spcPts val="1400"/>
                        </a:lnSpc>
                        <a:spcBef>
                          <a:spcPts val="384"/>
                        </a:spcBef>
                      </a:pP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5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3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5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35" dirty="0">
                          <a:latin typeface="TT Supermolot Bold"/>
                          <a:cs typeface="TT Supermolot Bold"/>
                        </a:rPr>
                        <a:t>korzystny</a:t>
                      </a:r>
                      <a:r>
                        <a:rPr sz="1400" spc="-5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dla</a:t>
                      </a:r>
                      <a:r>
                        <a:rPr sz="1400" spc="-5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35" dirty="0">
                          <a:latin typeface="TT Supermolot Bold"/>
                          <a:cs typeface="TT Supermolot Bold"/>
                        </a:rPr>
                        <a:t>energetyki </a:t>
                      </a:r>
                      <a:r>
                        <a:rPr sz="1400" spc="-45" dirty="0">
                          <a:latin typeface="TT Supermolot Bold"/>
                          <a:cs typeface="TT Supermolot Bold"/>
                        </a:rPr>
                        <a:t>rozproszonej,</a:t>
                      </a:r>
                      <a:r>
                        <a:rPr sz="1400" spc="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ponieważ: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 marR="789305">
                        <a:lnSpc>
                          <a:spcPct val="100099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Może</a:t>
                      </a:r>
                      <a:r>
                        <a:rPr sz="1200" spc="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być</a:t>
                      </a:r>
                      <a:r>
                        <a:rPr sz="1200" spc="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wykorzystywany</a:t>
                      </a:r>
                      <a:r>
                        <a:rPr sz="1200" spc="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do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magazynowania</a:t>
                      </a:r>
                      <a:r>
                        <a:rPr sz="1200" spc="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Umożliwia oddzielenie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miejsca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ts val="13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produkcji</a:t>
                      </a:r>
                      <a:r>
                        <a:rPr sz="1200" spc="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i</a:t>
                      </a:r>
                      <a:r>
                        <a:rPr sz="1200" spc="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wykorzystania</a:t>
                      </a:r>
                      <a:r>
                        <a:rPr sz="1200" spc="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 marR="625475">
                        <a:lnSpc>
                          <a:spcPct val="100099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Pozwala zoptymalizować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miejsca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produkcji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OZE</a:t>
                      </a:r>
                      <a:r>
                        <a:rPr sz="1200" spc="50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Wszystkie</a:t>
                      </a:r>
                      <a:r>
                        <a:rPr sz="1200" spc="-3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powyższych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1270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300545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27.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4635" marR="43370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spc="-30" dirty="0">
                          <a:latin typeface="TT Supermolot Bold"/>
                          <a:cs typeface="TT Supermolot Bold"/>
                        </a:rPr>
                        <a:t>Który 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zawór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automatycznie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40" dirty="0">
                          <a:latin typeface="TT Supermolot Bold"/>
                          <a:cs typeface="TT Supermolot Bold"/>
                        </a:rPr>
                        <a:t>odcina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przepływ</a:t>
                      </a:r>
                      <a:r>
                        <a:rPr sz="1400" spc="-2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wodoru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po</a:t>
                      </a:r>
                      <a:r>
                        <a:rPr sz="1400" spc="-2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osiągnięciu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krytycznej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temperatury?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Magnetyczny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0534" marR="131889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Zawór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bezpieczeństwa Elektrozawór Termiczny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635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2280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28.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1460" marR="741680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Wodór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jest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schładzany</a:t>
                      </a:r>
                      <a:r>
                        <a:rPr sz="1400" spc="-1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przed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tankowaniem,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ponieważ: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67359" marR="7766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Podczas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tankowania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wodór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się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ogrzewa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 marR="314325">
                        <a:lnSpc>
                          <a:spcPct val="1394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Przyśpiesza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to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procedurę</a:t>
                      </a:r>
                      <a:r>
                        <a:rPr sz="1200" spc="-4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tankowania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Łatwiej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jest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go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dozować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Więcej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wodoru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zmieści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się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zbiorniku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3006725" algn="l"/>
                        </a:tabLst>
                      </a:pPr>
                      <a:r>
                        <a:rPr sz="2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29.</a:t>
                      </a:r>
                      <a:r>
                        <a:rPr sz="2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T Supermolot Bold"/>
                          <a:cs typeface="TT Supermolot Bold"/>
                        </a:rPr>
                        <a:t>	</a:t>
                      </a:r>
                      <a:endParaRPr sz="2000">
                        <a:latin typeface="TT Supermolot Bold"/>
                        <a:cs typeface="TT Supermolot Bold"/>
                      </a:endParaRPr>
                    </a:p>
                    <a:p>
                      <a:pPr marL="255904" marR="601345">
                        <a:lnSpc>
                          <a:spcPts val="15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T Supermolot Bold"/>
                          <a:cs typeface="TT Supermolot Bold"/>
                        </a:rPr>
                        <a:t>Standardowe ciśnienie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wodoru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w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dirty="0">
                          <a:latin typeface="TT Supermolot Bold"/>
                          <a:cs typeface="TT Supermolot Bold"/>
                        </a:rPr>
                        <a:t>samochodach</a:t>
                      </a:r>
                      <a:r>
                        <a:rPr sz="1400" spc="-5" dirty="0">
                          <a:latin typeface="TT Supermolot Bold"/>
                          <a:cs typeface="TT Supermolot Bold"/>
                        </a:rPr>
                        <a:t> </a:t>
                      </a:r>
                      <a:r>
                        <a:rPr sz="1400" spc="-10" dirty="0">
                          <a:latin typeface="TT Supermolot Bold"/>
                          <a:cs typeface="TT Supermolot Bold"/>
                        </a:rPr>
                        <a:t>osobowych wynosi:</a:t>
                      </a:r>
                      <a:endParaRPr sz="1400">
                        <a:latin typeface="TT Supermolot Bold"/>
                        <a:cs typeface="TT Supermolot Bold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200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bar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350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bar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500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bar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700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bar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dash"/>
                    </a:lnL>
                    <a:lnR w="6350">
                      <a:solidFill>
                        <a:srgbClr val="000000"/>
                      </a:solidFill>
                      <a:prstDash val="dash"/>
                    </a:lnR>
                    <a:lnT w="12700">
                      <a:solidFill>
                        <a:srgbClr val="000000"/>
                      </a:solidFill>
                      <a:prstDash val="dash"/>
                    </a:lnT>
                    <a:lnB w="635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dash"/>
                    </a:lnL>
                    <a:lnT w="6350">
                      <a:solidFill>
                        <a:srgbClr val="000000"/>
                      </a:solidFill>
                      <a:prstDash val="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8350" y="35108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350" y="369920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50" y="404000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50" y="4380801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350" y="57845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350" y="622228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350" y="64771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350" y="6732054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5001" y="32949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5001" y="366110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5001" y="402730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5001" y="4393501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5001" y="596233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45001" y="6217208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5001" y="6472097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5001" y="6726973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8464" y="3574300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8464" y="3829189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8464" y="408406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8464" y="4338942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0" y="108800"/>
                </a:moveTo>
                <a:lnTo>
                  <a:pt x="108800" y="108800"/>
                </a:lnTo>
                <a:lnTo>
                  <a:pt x="108800" y="0"/>
                </a:lnTo>
                <a:lnTo>
                  <a:pt x="0" y="0"/>
                </a:lnTo>
                <a:lnTo>
                  <a:pt x="0" y="10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825" y="3400507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825" y="566843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5471" y="32190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5471" y="58395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58941" y="3433856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25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25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547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5471" y="7003605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58941" y="4590179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>
                <a:moveTo>
                  <a:pt x="0" y="0"/>
                </a:moveTo>
                <a:lnTo>
                  <a:pt x="275399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0208174" y="1800006"/>
            <a:ext cx="254000" cy="528320"/>
            <a:chOff x="10208174" y="1800006"/>
            <a:chExt cx="254000" cy="52832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174" y="1953004"/>
              <a:ext cx="254000" cy="2540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31999" y="1800006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0"/>
                  </a:moveTo>
                  <a:lnTo>
                    <a:pt x="0" y="528002"/>
                  </a:lnTo>
                </a:path>
              </a:pathLst>
            </a:custGeom>
            <a:ln w="6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fcf925-a278-484c-85dc-601752828f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B979E6F1DD54B9C6C0E21FD0E00CF" ma:contentTypeVersion="18" ma:contentTypeDescription="Utwórz nowy dokument." ma:contentTypeScope="" ma:versionID="58908b5a555816f9e976524cb7a188f3">
  <xsd:schema xmlns:xsd="http://www.w3.org/2001/XMLSchema" xmlns:xs="http://www.w3.org/2001/XMLSchema" xmlns:p="http://schemas.microsoft.com/office/2006/metadata/properties" xmlns:ns3="86fcf925-a278-484c-85dc-601752828f0b" xmlns:ns4="b0dee6ac-343d-4954-adde-80270305d08a" targetNamespace="http://schemas.microsoft.com/office/2006/metadata/properties" ma:root="true" ma:fieldsID="fb6ee4ca8904af273b5b67c82ab2081f" ns3:_="" ns4:_="">
    <xsd:import namespace="86fcf925-a278-484c-85dc-601752828f0b"/>
    <xsd:import namespace="b0dee6ac-343d-4954-adde-80270305d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f925-a278-484c-85dc-601752828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ee6ac-343d-4954-adde-80270305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699FA-FE43-4C1D-AE59-FFA00FA90D5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fcf925-a278-484c-85dc-601752828f0b"/>
    <ds:schemaRef ds:uri="b0dee6ac-343d-4954-adde-80270305d08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66EDEA-5F4C-4B4D-92E5-DECE9973C4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26728-D64F-4132-8BA3-5D834DB57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f925-a278-484c-85dc-601752828f0b"/>
    <ds:schemaRef ds:uri="b0dee6ac-343d-4954-adde-80270305d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2905</Words>
  <Application>Microsoft Office PowerPoint</Application>
  <PresentationFormat>Niestandardowy</PresentationFormat>
  <Paragraphs>437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TT Supermolot Bold</vt:lpstr>
      <vt:lpstr>TT Supermolot Italic</vt:lpstr>
      <vt:lpstr>TT Supermolot Light</vt:lpstr>
      <vt:lpstr>TT Supermolot Regular</vt:lpstr>
      <vt:lpstr>Office Theme</vt:lpstr>
      <vt:lpstr>Scenariusz zajęć lekcyjnych nr 8</vt:lpstr>
      <vt:lpstr>INFORMACJE DLA NAUCZYCIELA</vt:lpstr>
      <vt:lpstr>PRZEBIEG LEKCJI</vt:lpstr>
      <vt:lpstr>UCZEŃ Zadania dla uczestników zajęć lekcyjnych</vt:lpstr>
      <vt:lpstr>Scenariusz nr 8 // POZIOM PODSTAWOWY // Bezpieczeństwo</vt:lpstr>
      <vt:lpstr>Scenariusz nr 8 // POZIOM PODSTAWOWY // Bezpieczeństwo</vt:lpstr>
      <vt:lpstr>Scenariusz nr 8 // POZIOM PODSTAWOWY // Bezpieczeństwo</vt:lpstr>
      <vt:lpstr>Scenariusz nr 8 // POZIOM PODSTAWOWY // Bezpieczeństwo</vt:lpstr>
      <vt:lpstr>Scenariusz nr 8 // POZIOM PODSTAWOWY // Bezpieczeństwo</vt:lpstr>
      <vt:lpstr>NAUCZYCIEL Materiały z informacjami dla nauczyciela o wodorze. Slajdy można zaprezentować uczniom w trakcie zajęć.</vt:lpstr>
      <vt:lpstr>Scenariusz nr 8 // POZIOM PODSTAWOWY // Bezpieczeństwo</vt:lpstr>
      <vt:lpstr>Scenariusz nr 8 // POZIOM PODSTAWOWY // Bezpieczeństwo</vt:lpstr>
      <vt:lpstr>Prezentacja programu PowerPoint</vt:lpstr>
      <vt:lpstr>Scenariusz nr 8 // POZIOM PODSTAWOWY // Bezpieczeństwo</vt:lpstr>
      <vt:lpstr>Scenariusz nr 8 // POZIOM PODSTAWOWY // Bezpieczeństwo</vt:lpstr>
      <vt:lpstr>Scenariusz nr 8 // POZIOM PODSTAWOWY // Bezpieczeństwo</vt:lpstr>
      <vt:lpstr>Scenariusz nr 8 // POZIOM PODSTAWOWY // Bezpieczeństwo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Scenariusz zajęć lekcyjnych nr 8</dc:title>
  <dc:creator>Małgorzata Ozimska | Łukasiewicz – ITECH</dc:creator>
  <cp:lastModifiedBy>Małgorzata Ozimska | Łukasiewicz – ITECH</cp:lastModifiedBy>
  <cp:revision>5</cp:revision>
  <dcterms:created xsi:type="dcterms:W3CDTF">2024-08-12T10:49:47Z</dcterms:created>
  <dcterms:modified xsi:type="dcterms:W3CDTF">2024-09-25T12:31:37Z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2024-08-05T00:00:00Z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2024-08-12T00:00:00Z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0x0101005AEB979E6F1DD54B9C6C0E21FD0E00CF</vt:lpwstr>
  </property>
</Properties>
</file>