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97" d="100"/>
          <a:sy n="97" d="100"/>
        </p:scale>
        <p:origin x="1476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3300" y="817209"/>
            <a:ext cx="8336280" cy="2260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7300" y="330850"/>
            <a:ext cx="3936365" cy="314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1900" y="3340105"/>
            <a:ext cx="4883150" cy="1541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.pl/web/klimat/polska-strategia-wodorowa-do-roku-2030" TargetMode="External"/><Relationship Id="rId2" Type="http://schemas.openxmlformats.org/officeDocument/2006/relationships/hyperlink" Target="http://www.clean-hydrogen.europa.eu/media/publications/hydrogen-roadmap-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ey.com/pl_pl/climate-change-sustainability-services/zielony-wodor-re-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65"/>
            <a:ext cx="10692130" cy="7559040"/>
          </a:xfrm>
          <a:custGeom>
            <a:avLst/>
            <a:gdLst/>
            <a:ahLst/>
            <a:cxnLst/>
            <a:rect l="l" t="t" r="r" b="b"/>
            <a:pathLst>
              <a:path w="10692130" h="7559040">
                <a:moveTo>
                  <a:pt x="10692003" y="0"/>
                </a:moveTo>
                <a:lnTo>
                  <a:pt x="0" y="0"/>
                </a:lnTo>
                <a:lnTo>
                  <a:pt x="0" y="7559040"/>
                </a:lnTo>
                <a:lnTo>
                  <a:pt x="10692003" y="7559040"/>
                </a:lnTo>
                <a:lnTo>
                  <a:pt x="1069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2000" y="433892"/>
            <a:ext cx="10080000" cy="712611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47240" y="3914145"/>
            <a:ext cx="5494020" cy="145415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POZIOM</a:t>
            </a:r>
            <a:r>
              <a:rPr sz="1000" spc="-4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EDUKACYJNY:</a:t>
            </a:r>
            <a:r>
              <a:rPr sz="1000" spc="7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podstawowy</a:t>
            </a:r>
            <a:endParaRPr sz="1600">
              <a:latin typeface="TT Supermolot Regular"/>
              <a:cs typeface="TT Supermolot Regular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GRUPA</a:t>
            </a:r>
            <a:r>
              <a:rPr sz="1000" spc="-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DOCELOWA:</a:t>
            </a:r>
            <a:r>
              <a:rPr sz="1000" spc="13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uczniowie</a:t>
            </a:r>
            <a:r>
              <a:rPr sz="16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szkół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ponadpodstawowych</a:t>
            </a:r>
            <a:r>
              <a:rPr sz="16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(15-19 </a:t>
            </a:r>
            <a:r>
              <a:rPr sz="16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lat)</a:t>
            </a:r>
            <a:endParaRPr sz="1600">
              <a:latin typeface="TT Supermolot Regular"/>
              <a:cs typeface="TT Supermolot Regular"/>
            </a:endParaRPr>
          </a:p>
          <a:p>
            <a:pPr marL="12700" marR="1442720">
              <a:lnSpc>
                <a:spcPct val="117200"/>
              </a:lnSpc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CZAS</a:t>
            </a:r>
            <a:r>
              <a:rPr sz="1000" spc="-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ZAJĘĆ:</a:t>
            </a:r>
            <a:r>
              <a:rPr sz="1000" spc="1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45</a:t>
            </a:r>
            <a:r>
              <a:rPr sz="16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minut</a:t>
            </a:r>
            <a:r>
              <a:rPr sz="16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(jednostka</a:t>
            </a:r>
            <a:r>
              <a:rPr sz="16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lekcyjna)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PRZEDMIOT:</a:t>
            </a:r>
            <a:r>
              <a:rPr sz="1000" spc="114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fizyka,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chemia,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inne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zajęcia</a:t>
            </a:r>
            <a:r>
              <a:rPr sz="16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związane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 tematyką energetyki i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infrastruktury</a:t>
            </a:r>
            <a:endParaRPr sz="1600">
              <a:latin typeface="TT Supermolot Regular"/>
              <a:cs typeface="TT Supermolot Regular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dirty="0">
                <a:solidFill>
                  <a:srgbClr val="FFFFFF"/>
                </a:solidFill>
              </a:rPr>
              <a:t>Scenariusz</a:t>
            </a:r>
            <a:r>
              <a:rPr sz="1900" spc="-60" dirty="0">
                <a:solidFill>
                  <a:srgbClr val="FFFFFF"/>
                </a:solidFill>
              </a:rPr>
              <a:t> </a:t>
            </a:r>
            <a:r>
              <a:rPr sz="1900" dirty="0">
                <a:solidFill>
                  <a:srgbClr val="FFFFFF"/>
                </a:solidFill>
              </a:rPr>
              <a:t>zajęć</a:t>
            </a:r>
            <a:r>
              <a:rPr sz="1900" spc="-55" dirty="0">
                <a:solidFill>
                  <a:srgbClr val="FFFFFF"/>
                </a:solidFill>
              </a:rPr>
              <a:t> </a:t>
            </a:r>
            <a:r>
              <a:rPr sz="1900" dirty="0">
                <a:solidFill>
                  <a:srgbClr val="FFFFFF"/>
                </a:solidFill>
              </a:rPr>
              <a:t>lekcyjnych</a:t>
            </a:r>
            <a:r>
              <a:rPr sz="1900" spc="-55" dirty="0">
                <a:solidFill>
                  <a:srgbClr val="FFFFFF"/>
                </a:solidFill>
              </a:rPr>
              <a:t> </a:t>
            </a:r>
            <a:r>
              <a:rPr sz="1900" dirty="0">
                <a:solidFill>
                  <a:srgbClr val="FFFFFF"/>
                </a:solidFill>
              </a:rPr>
              <a:t>nr</a:t>
            </a:r>
            <a:r>
              <a:rPr sz="1900" spc="-55" dirty="0">
                <a:solidFill>
                  <a:srgbClr val="FFFFFF"/>
                </a:solidFill>
              </a:rPr>
              <a:t> </a:t>
            </a:r>
            <a:r>
              <a:rPr sz="1900" spc="-50" dirty="0">
                <a:solidFill>
                  <a:srgbClr val="FFFFFF"/>
                </a:solidFill>
              </a:rPr>
              <a:t>3</a:t>
            </a:r>
            <a:endParaRPr sz="1900"/>
          </a:p>
        </p:txBody>
      </p:sp>
      <p:sp>
        <p:nvSpPr>
          <p:cNvPr id="6" name="object 6"/>
          <p:cNvSpPr txBox="1"/>
          <p:nvPr/>
        </p:nvSpPr>
        <p:spPr>
          <a:xfrm>
            <a:off x="347300" y="886344"/>
            <a:ext cx="4625975" cy="2653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45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TEMAT </a:t>
            </a:r>
            <a:r>
              <a:rPr sz="10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LEKCJI:</a:t>
            </a:r>
            <a:endParaRPr sz="1000" dirty="0">
              <a:latin typeface="TT Supermolot Bold"/>
              <a:cs typeface="TT Supermolot Bold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1000" dirty="0">
              <a:latin typeface="TT Supermolot Bold"/>
              <a:cs typeface="TT Supermolot Bold"/>
            </a:endParaRPr>
          </a:p>
          <a:p>
            <a:pPr marL="12700" marR="5080">
              <a:lnSpc>
                <a:spcPts val="9000"/>
              </a:lnSpc>
            </a:pPr>
            <a:r>
              <a:rPr sz="9000" spc="-10" dirty="0">
                <a:solidFill>
                  <a:srgbClr val="3A9BDC"/>
                </a:solidFill>
                <a:latin typeface="TT Supermolot Regular"/>
                <a:cs typeface="TT Supermolot Regular"/>
              </a:rPr>
              <a:t>Dlaczego wodór?</a:t>
            </a:r>
            <a:endParaRPr sz="9000" dirty="0">
              <a:latin typeface="TT Supermolot Regular"/>
              <a:cs typeface="TT Supermolot Regular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59995" y="746155"/>
            <a:ext cx="6363335" cy="6433820"/>
            <a:chOff x="359995" y="746155"/>
            <a:chExt cx="6363335" cy="6433820"/>
          </a:xfrm>
        </p:grpSpPr>
        <p:sp>
          <p:nvSpPr>
            <p:cNvPr id="8" name="object 8"/>
            <p:cNvSpPr/>
            <p:nvPr/>
          </p:nvSpPr>
          <p:spPr>
            <a:xfrm>
              <a:off x="359995" y="752505"/>
              <a:ext cx="6363335" cy="0"/>
            </a:xfrm>
            <a:custGeom>
              <a:avLst/>
              <a:gdLst/>
              <a:ahLst/>
              <a:cxnLst/>
              <a:rect l="l" t="t" r="r" b="b"/>
              <a:pathLst>
                <a:path w="6363334">
                  <a:moveTo>
                    <a:pt x="6363004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9995" y="3705355"/>
              <a:ext cx="6363335" cy="0"/>
            </a:xfrm>
            <a:custGeom>
              <a:avLst/>
              <a:gdLst/>
              <a:ahLst/>
              <a:cxnLst/>
              <a:rect l="l" t="t" r="r" b="b"/>
              <a:pathLst>
                <a:path w="6363334">
                  <a:moveTo>
                    <a:pt x="6363004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59995" y="5612293"/>
              <a:ext cx="6363335" cy="0"/>
            </a:xfrm>
            <a:custGeom>
              <a:avLst/>
              <a:gdLst/>
              <a:ahLst/>
              <a:cxnLst/>
              <a:rect l="l" t="t" r="r" b="b"/>
              <a:pathLst>
                <a:path w="6363334">
                  <a:moveTo>
                    <a:pt x="6363004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42765" y="6068002"/>
              <a:ext cx="427012" cy="10242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5683" y="6211112"/>
              <a:ext cx="371071" cy="10171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47833" y="6211112"/>
              <a:ext cx="422071" cy="13442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29681" y="6121812"/>
              <a:ext cx="161062" cy="15138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144435" y="6027966"/>
              <a:ext cx="330835" cy="356235"/>
            </a:xfrm>
            <a:custGeom>
              <a:avLst/>
              <a:gdLst/>
              <a:ahLst/>
              <a:cxnLst/>
              <a:rect l="l" t="t" r="r" b="b"/>
              <a:pathLst>
                <a:path w="330834" h="356235">
                  <a:moveTo>
                    <a:pt x="273646" y="58928"/>
                  </a:moveTo>
                  <a:lnTo>
                    <a:pt x="262445" y="23228"/>
                  </a:lnTo>
                  <a:lnTo>
                    <a:pt x="262445" y="56654"/>
                  </a:lnTo>
                  <a:lnTo>
                    <a:pt x="216293" y="71475"/>
                  </a:lnTo>
                  <a:lnTo>
                    <a:pt x="213347" y="62141"/>
                  </a:lnTo>
                  <a:lnTo>
                    <a:pt x="243713" y="52260"/>
                  </a:lnTo>
                  <a:lnTo>
                    <a:pt x="225577" y="42418"/>
                  </a:lnTo>
                  <a:lnTo>
                    <a:pt x="217919" y="39573"/>
                  </a:lnTo>
                  <a:lnTo>
                    <a:pt x="206349" y="35280"/>
                  </a:lnTo>
                  <a:lnTo>
                    <a:pt x="186309" y="30937"/>
                  </a:lnTo>
                  <a:lnTo>
                    <a:pt x="165773" y="29489"/>
                  </a:lnTo>
                  <a:lnTo>
                    <a:pt x="125996" y="35039"/>
                  </a:lnTo>
                  <a:lnTo>
                    <a:pt x="89839" y="50901"/>
                  </a:lnTo>
                  <a:lnTo>
                    <a:pt x="59220" y="75933"/>
                  </a:lnTo>
                  <a:lnTo>
                    <a:pt x="36042" y="108953"/>
                  </a:lnTo>
                  <a:lnTo>
                    <a:pt x="22656" y="147078"/>
                  </a:lnTo>
                  <a:lnTo>
                    <a:pt x="20104" y="186016"/>
                  </a:lnTo>
                  <a:lnTo>
                    <a:pt x="20053" y="186715"/>
                  </a:lnTo>
                  <a:lnTo>
                    <a:pt x="28067" y="225602"/>
                  </a:lnTo>
                  <a:lnTo>
                    <a:pt x="46545" y="261505"/>
                  </a:lnTo>
                  <a:lnTo>
                    <a:pt x="38646" y="267182"/>
                  </a:lnTo>
                  <a:lnTo>
                    <a:pt x="26263" y="246418"/>
                  </a:lnTo>
                  <a:lnTo>
                    <a:pt x="17272" y="224116"/>
                  </a:lnTo>
                  <a:lnTo>
                    <a:pt x="11811" y="200685"/>
                  </a:lnTo>
                  <a:lnTo>
                    <a:pt x="10007" y="176542"/>
                  </a:lnTo>
                  <a:lnTo>
                    <a:pt x="15544" y="134950"/>
                  </a:lnTo>
                  <a:lnTo>
                    <a:pt x="31496" y="96951"/>
                  </a:lnTo>
                  <a:lnTo>
                    <a:pt x="56642" y="64579"/>
                  </a:lnTo>
                  <a:lnTo>
                    <a:pt x="90144" y="39370"/>
                  </a:lnTo>
                  <a:lnTo>
                    <a:pt x="128955" y="24104"/>
                  </a:lnTo>
                  <a:lnTo>
                    <a:pt x="169684" y="19735"/>
                  </a:lnTo>
                  <a:lnTo>
                    <a:pt x="210134" y="26212"/>
                  </a:lnTo>
                  <a:lnTo>
                    <a:pt x="248119" y="43472"/>
                  </a:lnTo>
                  <a:lnTo>
                    <a:pt x="241757" y="23228"/>
                  </a:lnTo>
                  <a:lnTo>
                    <a:pt x="238556" y="13055"/>
                  </a:lnTo>
                  <a:lnTo>
                    <a:pt x="247827" y="10083"/>
                  </a:lnTo>
                  <a:lnTo>
                    <a:pt x="262445" y="56654"/>
                  </a:lnTo>
                  <a:lnTo>
                    <a:pt x="262445" y="23228"/>
                  </a:lnTo>
                  <a:lnTo>
                    <a:pt x="258597" y="10947"/>
                  </a:lnTo>
                  <a:lnTo>
                    <a:pt x="258546" y="10782"/>
                  </a:lnTo>
                  <a:lnTo>
                    <a:pt x="258445" y="10464"/>
                  </a:lnTo>
                  <a:lnTo>
                    <a:pt x="249428" y="0"/>
                  </a:lnTo>
                  <a:lnTo>
                    <a:pt x="246811" y="0"/>
                  </a:lnTo>
                  <a:lnTo>
                    <a:pt x="245795" y="165"/>
                  </a:lnTo>
                  <a:lnTo>
                    <a:pt x="230263" y="5130"/>
                  </a:lnTo>
                  <a:lnTo>
                    <a:pt x="227507" y="10464"/>
                  </a:lnTo>
                  <a:lnTo>
                    <a:pt x="227406" y="10947"/>
                  </a:lnTo>
                  <a:lnTo>
                    <a:pt x="231254" y="23228"/>
                  </a:lnTo>
                  <a:lnTo>
                    <a:pt x="221932" y="19735"/>
                  </a:lnTo>
                  <a:lnTo>
                    <a:pt x="215493" y="17310"/>
                  </a:lnTo>
                  <a:lnTo>
                    <a:pt x="199224" y="13055"/>
                  </a:lnTo>
                  <a:lnTo>
                    <a:pt x="182575" y="10464"/>
                  </a:lnTo>
                  <a:lnTo>
                    <a:pt x="165671" y="9601"/>
                  </a:lnTo>
                  <a:lnTo>
                    <a:pt x="144716" y="10947"/>
                  </a:lnTo>
                  <a:lnTo>
                    <a:pt x="104254" y="21501"/>
                  </a:lnTo>
                  <a:lnTo>
                    <a:pt x="49745" y="57251"/>
                  </a:lnTo>
                  <a:lnTo>
                    <a:pt x="22885" y="91846"/>
                  </a:lnTo>
                  <a:lnTo>
                    <a:pt x="5905" y="132283"/>
                  </a:lnTo>
                  <a:lnTo>
                    <a:pt x="0" y="176542"/>
                  </a:lnTo>
                  <a:lnTo>
                    <a:pt x="1790" y="200685"/>
                  </a:lnTo>
                  <a:lnTo>
                    <a:pt x="1905" y="202298"/>
                  </a:lnTo>
                  <a:lnTo>
                    <a:pt x="17259" y="250888"/>
                  </a:lnTo>
                  <a:lnTo>
                    <a:pt x="37833" y="277253"/>
                  </a:lnTo>
                  <a:lnTo>
                    <a:pt x="40716" y="277253"/>
                  </a:lnTo>
                  <a:lnTo>
                    <a:pt x="42506" y="276682"/>
                  </a:lnTo>
                  <a:lnTo>
                    <a:pt x="42633" y="276682"/>
                  </a:lnTo>
                  <a:lnTo>
                    <a:pt x="55854" y="267182"/>
                  </a:lnTo>
                  <a:lnTo>
                    <a:pt x="56845" y="266471"/>
                  </a:lnTo>
                  <a:lnTo>
                    <a:pt x="57899" y="260210"/>
                  </a:lnTo>
                  <a:lnTo>
                    <a:pt x="54711" y="255676"/>
                  </a:lnTo>
                  <a:lnTo>
                    <a:pt x="37426" y="222186"/>
                  </a:lnTo>
                  <a:lnTo>
                    <a:pt x="29946" y="186016"/>
                  </a:lnTo>
                  <a:lnTo>
                    <a:pt x="32410" y="149148"/>
                  </a:lnTo>
                  <a:lnTo>
                    <a:pt x="66522" y="82765"/>
                  </a:lnTo>
                  <a:lnTo>
                    <a:pt x="128714" y="44716"/>
                  </a:lnTo>
                  <a:lnTo>
                    <a:pt x="165963" y="39573"/>
                  </a:lnTo>
                  <a:lnTo>
                    <a:pt x="179349" y="40246"/>
                  </a:lnTo>
                  <a:lnTo>
                    <a:pt x="192544" y="42227"/>
                  </a:lnTo>
                  <a:lnTo>
                    <a:pt x="205435" y="45504"/>
                  </a:lnTo>
                  <a:lnTo>
                    <a:pt x="217957" y="50050"/>
                  </a:lnTo>
                  <a:lnTo>
                    <a:pt x="205028" y="54267"/>
                  </a:lnTo>
                  <a:lnTo>
                    <a:pt x="202145" y="59905"/>
                  </a:lnTo>
                  <a:lnTo>
                    <a:pt x="207556" y="77076"/>
                  </a:lnTo>
                  <a:lnTo>
                    <a:pt x="209334" y="79197"/>
                  </a:lnTo>
                  <a:lnTo>
                    <a:pt x="213131" y="81178"/>
                  </a:lnTo>
                  <a:lnTo>
                    <a:pt x="214706" y="81559"/>
                  </a:lnTo>
                  <a:lnTo>
                    <a:pt x="217309" y="81559"/>
                  </a:lnTo>
                  <a:lnTo>
                    <a:pt x="218338" y="81394"/>
                  </a:lnTo>
                  <a:lnTo>
                    <a:pt x="249237" y="71475"/>
                  </a:lnTo>
                  <a:lnTo>
                    <a:pt x="270738" y="64579"/>
                  </a:lnTo>
                  <a:lnTo>
                    <a:pt x="273646" y="58928"/>
                  </a:lnTo>
                  <a:close/>
                </a:path>
                <a:path w="330834" h="356235">
                  <a:moveTo>
                    <a:pt x="330809" y="165100"/>
                  </a:moveTo>
                  <a:lnTo>
                    <a:pt x="322021" y="121272"/>
                  </a:lnTo>
                  <a:lnTo>
                    <a:pt x="321043" y="119354"/>
                  </a:lnTo>
                  <a:lnTo>
                    <a:pt x="321043" y="165544"/>
                  </a:lnTo>
                  <a:lnTo>
                    <a:pt x="318401" y="207225"/>
                  </a:lnTo>
                  <a:lnTo>
                    <a:pt x="304787" y="247015"/>
                  </a:lnTo>
                  <a:lnTo>
                    <a:pt x="280377" y="282575"/>
                  </a:lnTo>
                  <a:lnTo>
                    <a:pt x="275424" y="286689"/>
                  </a:lnTo>
                  <a:lnTo>
                    <a:pt x="275272" y="286689"/>
                  </a:lnTo>
                  <a:lnTo>
                    <a:pt x="275272" y="286816"/>
                  </a:lnTo>
                  <a:lnTo>
                    <a:pt x="247269" y="310095"/>
                  </a:lnTo>
                  <a:lnTo>
                    <a:pt x="209042" y="327126"/>
                  </a:lnTo>
                  <a:lnTo>
                    <a:pt x="168021" y="333324"/>
                  </a:lnTo>
                  <a:lnTo>
                    <a:pt x="145681" y="330631"/>
                  </a:lnTo>
                  <a:lnTo>
                    <a:pt x="126517" y="328320"/>
                  </a:lnTo>
                  <a:lnTo>
                    <a:pt x="87122" y="311899"/>
                  </a:lnTo>
                  <a:lnTo>
                    <a:pt x="86880" y="311899"/>
                  </a:lnTo>
                  <a:lnTo>
                    <a:pt x="94996" y="343496"/>
                  </a:lnTo>
                  <a:lnTo>
                    <a:pt x="85585" y="345973"/>
                  </a:lnTo>
                  <a:lnTo>
                    <a:pt x="73621" y="298919"/>
                  </a:lnTo>
                  <a:lnTo>
                    <a:pt x="73558" y="298653"/>
                  </a:lnTo>
                  <a:lnTo>
                    <a:pt x="120357" y="286689"/>
                  </a:lnTo>
                  <a:lnTo>
                    <a:pt x="122720" y="295770"/>
                  </a:lnTo>
                  <a:lnTo>
                    <a:pt x="122821" y="296164"/>
                  </a:lnTo>
                  <a:lnTo>
                    <a:pt x="122656" y="296164"/>
                  </a:lnTo>
                  <a:lnTo>
                    <a:pt x="92697" y="303987"/>
                  </a:lnTo>
                  <a:lnTo>
                    <a:pt x="139560" y="321373"/>
                  </a:lnTo>
                  <a:lnTo>
                    <a:pt x="188175" y="322033"/>
                  </a:lnTo>
                  <a:lnTo>
                    <a:pt x="213118" y="313702"/>
                  </a:lnTo>
                  <a:lnTo>
                    <a:pt x="234327" y="306616"/>
                  </a:lnTo>
                  <a:lnTo>
                    <a:pt x="259664" y="286816"/>
                  </a:lnTo>
                  <a:lnTo>
                    <a:pt x="275272" y="286816"/>
                  </a:lnTo>
                  <a:lnTo>
                    <a:pt x="275272" y="286689"/>
                  </a:lnTo>
                  <a:lnTo>
                    <a:pt x="259829" y="286689"/>
                  </a:lnTo>
                  <a:lnTo>
                    <a:pt x="273786" y="275780"/>
                  </a:lnTo>
                  <a:lnTo>
                    <a:pt x="300647" y="233375"/>
                  </a:lnTo>
                  <a:lnTo>
                    <a:pt x="311645" y="185674"/>
                  </a:lnTo>
                  <a:lnTo>
                    <a:pt x="306514" y="136982"/>
                  </a:lnTo>
                  <a:lnTo>
                    <a:pt x="285000" y="91579"/>
                  </a:lnTo>
                  <a:lnTo>
                    <a:pt x="292862" y="85928"/>
                  </a:lnTo>
                  <a:lnTo>
                    <a:pt x="312585" y="124320"/>
                  </a:lnTo>
                  <a:lnTo>
                    <a:pt x="320954" y="165100"/>
                  </a:lnTo>
                  <a:lnTo>
                    <a:pt x="321043" y="165544"/>
                  </a:lnTo>
                  <a:lnTo>
                    <a:pt x="321043" y="119354"/>
                  </a:lnTo>
                  <a:lnTo>
                    <a:pt x="304088" y="85928"/>
                  </a:lnTo>
                  <a:lnTo>
                    <a:pt x="301383" y="80594"/>
                  </a:lnTo>
                  <a:lnTo>
                    <a:pt x="299580" y="77673"/>
                  </a:lnTo>
                  <a:lnTo>
                    <a:pt x="296379" y="75819"/>
                  </a:lnTo>
                  <a:lnTo>
                    <a:pt x="290474" y="75819"/>
                  </a:lnTo>
                  <a:lnTo>
                    <a:pt x="288226" y="76669"/>
                  </a:lnTo>
                  <a:lnTo>
                    <a:pt x="286461" y="78143"/>
                  </a:lnTo>
                  <a:lnTo>
                    <a:pt x="274713" y="86601"/>
                  </a:lnTo>
                  <a:lnTo>
                    <a:pt x="273659" y="92875"/>
                  </a:lnTo>
                  <a:lnTo>
                    <a:pt x="276847" y="97409"/>
                  </a:lnTo>
                  <a:lnTo>
                    <a:pt x="296722" y="139585"/>
                  </a:lnTo>
                  <a:lnTo>
                    <a:pt x="301434" y="185051"/>
                  </a:lnTo>
                  <a:lnTo>
                    <a:pt x="291236" y="229590"/>
                  </a:lnTo>
                  <a:lnTo>
                    <a:pt x="266395" y="268998"/>
                  </a:lnTo>
                  <a:lnTo>
                    <a:pt x="246621" y="286689"/>
                  </a:lnTo>
                  <a:lnTo>
                    <a:pt x="246468" y="286689"/>
                  </a:lnTo>
                  <a:lnTo>
                    <a:pt x="246468" y="286816"/>
                  </a:lnTo>
                  <a:lnTo>
                    <a:pt x="245198" y="287959"/>
                  </a:lnTo>
                  <a:lnTo>
                    <a:pt x="220776" y="302006"/>
                  </a:lnTo>
                  <a:lnTo>
                    <a:pt x="194017" y="310718"/>
                  </a:lnTo>
                  <a:lnTo>
                    <a:pt x="165798" y="313702"/>
                  </a:lnTo>
                  <a:lnTo>
                    <a:pt x="154800" y="313245"/>
                  </a:lnTo>
                  <a:lnTo>
                    <a:pt x="143903" y="311899"/>
                  </a:lnTo>
                  <a:lnTo>
                    <a:pt x="133146" y="309676"/>
                  </a:lnTo>
                  <a:lnTo>
                    <a:pt x="122707" y="306616"/>
                  </a:lnTo>
                  <a:lnTo>
                    <a:pt x="122516" y="306616"/>
                  </a:lnTo>
                  <a:lnTo>
                    <a:pt x="127889" y="305219"/>
                  </a:lnTo>
                  <a:lnTo>
                    <a:pt x="130086" y="303542"/>
                  </a:lnTo>
                  <a:lnTo>
                    <a:pt x="132778" y="298919"/>
                  </a:lnTo>
                  <a:lnTo>
                    <a:pt x="133096" y="296570"/>
                  </a:lnTo>
                  <a:lnTo>
                    <a:pt x="133057" y="295770"/>
                  </a:lnTo>
                  <a:lnTo>
                    <a:pt x="130721" y="286816"/>
                  </a:lnTo>
                  <a:lnTo>
                    <a:pt x="246468" y="286816"/>
                  </a:lnTo>
                  <a:lnTo>
                    <a:pt x="246468" y="286689"/>
                  </a:lnTo>
                  <a:lnTo>
                    <a:pt x="130695" y="286689"/>
                  </a:lnTo>
                  <a:lnTo>
                    <a:pt x="128854" y="279615"/>
                  </a:lnTo>
                  <a:lnTo>
                    <a:pt x="124942" y="276720"/>
                  </a:lnTo>
                  <a:lnTo>
                    <a:pt x="118732" y="276720"/>
                  </a:lnTo>
                  <a:lnTo>
                    <a:pt x="78930" y="286816"/>
                  </a:lnTo>
                  <a:lnTo>
                    <a:pt x="65709" y="290309"/>
                  </a:lnTo>
                  <a:lnTo>
                    <a:pt x="62509" y="295770"/>
                  </a:lnTo>
                  <a:lnTo>
                    <a:pt x="76542" y="351066"/>
                  </a:lnTo>
                  <a:lnTo>
                    <a:pt x="78206" y="353288"/>
                  </a:lnTo>
                  <a:lnTo>
                    <a:pt x="82054" y="355574"/>
                  </a:lnTo>
                  <a:lnTo>
                    <a:pt x="83807" y="356044"/>
                  </a:lnTo>
                  <a:lnTo>
                    <a:pt x="86855" y="356044"/>
                  </a:lnTo>
                  <a:lnTo>
                    <a:pt x="102857" y="351840"/>
                  </a:lnTo>
                  <a:lnTo>
                    <a:pt x="106070" y="346354"/>
                  </a:lnTo>
                  <a:lnTo>
                    <a:pt x="105968" y="345973"/>
                  </a:lnTo>
                  <a:lnTo>
                    <a:pt x="102031" y="330631"/>
                  </a:lnTo>
                  <a:lnTo>
                    <a:pt x="117360" y="336181"/>
                  </a:lnTo>
                  <a:lnTo>
                    <a:pt x="133146" y="340182"/>
                  </a:lnTo>
                  <a:lnTo>
                    <a:pt x="149250" y="342607"/>
                  </a:lnTo>
                  <a:lnTo>
                    <a:pt x="165569" y="343433"/>
                  </a:lnTo>
                  <a:lnTo>
                    <a:pt x="199809" y="339813"/>
                  </a:lnTo>
                  <a:lnTo>
                    <a:pt x="219824" y="333324"/>
                  </a:lnTo>
                  <a:lnTo>
                    <a:pt x="232295" y="329285"/>
                  </a:lnTo>
                  <a:lnTo>
                    <a:pt x="287743" y="289394"/>
                  </a:lnTo>
                  <a:lnTo>
                    <a:pt x="313512" y="251764"/>
                  </a:lnTo>
                  <a:lnTo>
                    <a:pt x="327914" y="209473"/>
                  </a:lnTo>
                  <a:lnTo>
                    <a:pt x="330784" y="165544"/>
                  </a:lnTo>
                  <a:lnTo>
                    <a:pt x="330809" y="1651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66695" y="5901080"/>
              <a:ext cx="774801" cy="52876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896850" y="6826479"/>
              <a:ext cx="192468" cy="16948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134362" y="6826486"/>
              <a:ext cx="149999" cy="169468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3322053" y="6823402"/>
              <a:ext cx="33020" cy="172720"/>
            </a:xfrm>
            <a:custGeom>
              <a:avLst/>
              <a:gdLst/>
              <a:ahLst/>
              <a:cxnLst/>
              <a:rect l="l" t="t" r="r" b="b"/>
              <a:pathLst>
                <a:path w="33020" h="172720">
                  <a:moveTo>
                    <a:pt x="18491" y="0"/>
                  </a:moveTo>
                  <a:lnTo>
                    <a:pt x="14020" y="0"/>
                  </a:lnTo>
                  <a:lnTo>
                    <a:pt x="11937" y="393"/>
                  </a:lnTo>
                  <a:lnTo>
                    <a:pt x="0" y="13093"/>
                  </a:lnTo>
                  <a:lnTo>
                    <a:pt x="0" y="17195"/>
                  </a:lnTo>
                  <a:lnTo>
                    <a:pt x="14020" y="30048"/>
                  </a:lnTo>
                  <a:lnTo>
                    <a:pt x="18491" y="30048"/>
                  </a:lnTo>
                  <a:lnTo>
                    <a:pt x="32791" y="17195"/>
                  </a:lnTo>
                  <a:lnTo>
                    <a:pt x="32791" y="13093"/>
                  </a:lnTo>
                  <a:lnTo>
                    <a:pt x="18491" y="0"/>
                  </a:lnTo>
                  <a:close/>
                </a:path>
                <a:path w="33020" h="172720">
                  <a:moveTo>
                    <a:pt x="27622" y="52755"/>
                  </a:moveTo>
                  <a:lnTo>
                    <a:pt x="4648" y="52755"/>
                  </a:lnTo>
                  <a:lnTo>
                    <a:pt x="4648" y="172554"/>
                  </a:lnTo>
                  <a:lnTo>
                    <a:pt x="27622" y="172554"/>
                  </a:lnTo>
                  <a:lnTo>
                    <a:pt x="27622" y="527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377553" y="6824588"/>
              <a:ext cx="119926" cy="17326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3508184" y="6826479"/>
              <a:ext cx="259715" cy="169545"/>
            </a:xfrm>
            <a:custGeom>
              <a:avLst/>
              <a:gdLst/>
              <a:ahLst/>
              <a:cxnLst/>
              <a:rect l="l" t="t" r="r" b="b"/>
              <a:pathLst>
                <a:path w="259714" h="169545">
                  <a:moveTo>
                    <a:pt x="259321" y="0"/>
                  </a:moveTo>
                  <a:lnTo>
                    <a:pt x="237680" y="0"/>
                  </a:lnTo>
                  <a:lnTo>
                    <a:pt x="235851" y="546"/>
                  </a:lnTo>
                  <a:lnTo>
                    <a:pt x="232841" y="2755"/>
                  </a:lnTo>
                  <a:lnTo>
                    <a:pt x="231863" y="4025"/>
                  </a:lnTo>
                  <a:lnTo>
                    <a:pt x="192417" y="125285"/>
                  </a:lnTo>
                  <a:lnTo>
                    <a:pt x="190004" y="137312"/>
                  </a:lnTo>
                  <a:lnTo>
                    <a:pt x="188798" y="132029"/>
                  </a:lnTo>
                  <a:lnTo>
                    <a:pt x="142024" y="3860"/>
                  </a:lnTo>
                  <a:lnTo>
                    <a:pt x="136347" y="0"/>
                  </a:lnTo>
                  <a:lnTo>
                    <a:pt x="124726" y="0"/>
                  </a:lnTo>
                  <a:lnTo>
                    <a:pt x="73393" y="127546"/>
                  </a:lnTo>
                  <a:lnTo>
                    <a:pt x="70993" y="137782"/>
                  </a:lnTo>
                  <a:lnTo>
                    <a:pt x="68821" y="127647"/>
                  </a:lnTo>
                  <a:lnTo>
                    <a:pt x="28790" y="3860"/>
                  </a:lnTo>
                  <a:lnTo>
                    <a:pt x="27800" y="2565"/>
                  </a:lnTo>
                  <a:lnTo>
                    <a:pt x="24866" y="507"/>
                  </a:lnTo>
                  <a:lnTo>
                    <a:pt x="23025" y="0"/>
                  </a:lnTo>
                  <a:lnTo>
                    <a:pt x="0" y="0"/>
                  </a:lnTo>
                  <a:lnTo>
                    <a:pt x="57696" y="169481"/>
                  </a:lnTo>
                  <a:lnTo>
                    <a:pt x="80162" y="169481"/>
                  </a:lnTo>
                  <a:lnTo>
                    <a:pt x="127279" y="40208"/>
                  </a:lnTo>
                  <a:lnTo>
                    <a:pt x="129730" y="31699"/>
                  </a:lnTo>
                  <a:lnTo>
                    <a:pt x="131368" y="37769"/>
                  </a:lnTo>
                  <a:lnTo>
                    <a:pt x="179171" y="169481"/>
                  </a:lnTo>
                  <a:lnTo>
                    <a:pt x="201625" y="169481"/>
                  </a:lnTo>
                  <a:lnTo>
                    <a:pt x="2593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895650" y="7132904"/>
              <a:ext cx="874394" cy="46990"/>
            </a:xfrm>
            <a:custGeom>
              <a:avLst/>
              <a:gdLst/>
              <a:ahLst/>
              <a:cxnLst/>
              <a:rect l="l" t="t" r="r" b="b"/>
              <a:pathLst>
                <a:path w="874395" h="46990">
                  <a:moveTo>
                    <a:pt x="874026" y="0"/>
                  </a:moveTo>
                  <a:lnTo>
                    <a:pt x="0" y="0"/>
                  </a:lnTo>
                  <a:lnTo>
                    <a:pt x="0" y="46545"/>
                  </a:lnTo>
                  <a:lnTo>
                    <a:pt x="874026" y="46545"/>
                  </a:lnTo>
                  <a:lnTo>
                    <a:pt x="8740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59994" y="5805462"/>
              <a:ext cx="3409950" cy="1374140"/>
            </a:xfrm>
            <a:custGeom>
              <a:avLst/>
              <a:gdLst/>
              <a:ahLst/>
              <a:cxnLst/>
              <a:rect l="l" t="t" r="r" b="b"/>
              <a:pathLst>
                <a:path w="3409950" h="1374140">
                  <a:moveTo>
                    <a:pt x="11772" y="665403"/>
                  </a:moveTo>
                  <a:lnTo>
                    <a:pt x="6261" y="665403"/>
                  </a:lnTo>
                  <a:lnTo>
                    <a:pt x="6261" y="720001"/>
                  </a:lnTo>
                  <a:lnTo>
                    <a:pt x="11772" y="720001"/>
                  </a:lnTo>
                  <a:lnTo>
                    <a:pt x="11772" y="665403"/>
                  </a:lnTo>
                  <a:close/>
                </a:path>
                <a:path w="3409950" h="1374140">
                  <a:moveTo>
                    <a:pt x="40970" y="613105"/>
                  </a:moveTo>
                  <a:lnTo>
                    <a:pt x="15646" y="613105"/>
                  </a:lnTo>
                  <a:lnTo>
                    <a:pt x="15646" y="595718"/>
                  </a:lnTo>
                  <a:lnTo>
                    <a:pt x="25692" y="591362"/>
                  </a:lnTo>
                  <a:lnTo>
                    <a:pt x="25692" y="582676"/>
                  </a:lnTo>
                  <a:lnTo>
                    <a:pt x="15646" y="587019"/>
                  </a:lnTo>
                  <a:lnTo>
                    <a:pt x="15646" y="566458"/>
                  </a:lnTo>
                  <a:lnTo>
                    <a:pt x="5956" y="566458"/>
                  </a:lnTo>
                  <a:lnTo>
                    <a:pt x="5956" y="591362"/>
                  </a:lnTo>
                  <a:lnTo>
                    <a:pt x="0" y="593737"/>
                  </a:lnTo>
                  <a:lnTo>
                    <a:pt x="0" y="602437"/>
                  </a:lnTo>
                  <a:lnTo>
                    <a:pt x="5956" y="600062"/>
                  </a:lnTo>
                  <a:lnTo>
                    <a:pt x="5956" y="621804"/>
                  </a:lnTo>
                  <a:lnTo>
                    <a:pt x="40970" y="621804"/>
                  </a:lnTo>
                  <a:lnTo>
                    <a:pt x="40970" y="613105"/>
                  </a:lnTo>
                  <a:close/>
                </a:path>
                <a:path w="3409950" h="1374140">
                  <a:moveTo>
                    <a:pt x="46939" y="21805"/>
                  </a:moveTo>
                  <a:lnTo>
                    <a:pt x="45326" y="13322"/>
                  </a:lnTo>
                  <a:lnTo>
                    <a:pt x="40932" y="6388"/>
                  </a:lnTo>
                  <a:lnTo>
                    <a:pt x="34404" y="1714"/>
                  </a:lnTo>
                  <a:lnTo>
                    <a:pt x="26403" y="0"/>
                  </a:lnTo>
                  <a:lnTo>
                    <a:pt x="18402" y="1714"/>
                  </a:lnTo>
                  <a:lnTo>
                    <a:pt x="11874" y="6388"/>
                  </a:lnTo>
                  <a:lnTo>
                    <a:pt x="7467" y="13322"/>
                  </a:lnTo>
                  <a:lnTo>
                    <a:pt x="5854" y="21805"/>
                  </a:lnTo>
                  <a:lnTo>
                    <a:pt x="5854" y="109194"/>
                  </a:lnTo>
                  <a:lnTo>
                    <a:pt x="7467" y="117690"/>
                  </a:lnTo>
                  <a:lnTo>
                    <a:pt x="11874" y="124612"/>
                  </a:lnTo>
                  <a:lnTo>
                    <a:pt x="18402" y="129298"/>
                  </a:lnTo>
                  <a:lnTo>
                    <a:pt x="26403" y="131000"/>
                  </a:lnTo>
                  <a:lnTo>
                    <a:pt x="34404" y="129298"/>
                  </a:lnTo>
                  <a:lnTo>
                    <a:pt x="40932" y="124612"/>
                  </a:lnTo>
                  <a:lnTo>
                    <a:pt x="45326" y="117690"/>
                  </a:lnTo>
                  <a:lnTo>
                    <a:pt x="46939" y="109194"/>
                  </a:lnTo>
                  <a:lnTo>
                    <a:pt x="46939" y="21805"/>
                  </a:lnTo>
                  <a:close/>
                </a:path>
                <a:path w="3409950" h="1374140">
                  <a:moveTo>
                    <a:pt x="57683" y="665391"/>
                  </a:moveTo>
                  <a:lnTo>
                    <a:pt x="19837" y="665391"/>
                  </a:lnTo>
                  <a:lnTo>
                    <a:pt x="19837" y="670471"/>
                  </a:lnTo>
                  <a:lnTo>
                    <a:pt x="36004" y="670471"/>
                  </a:lnTo>
                  <a:lnTo>
                    <a:pt x="36004" y="720001"/>
                  </a:lnTo>
                  <a:lnTo>
                    <a:pt x="41516" y="720001"/>
                  </a:lnTo>
                  <a:lnTo>
                    <a:pt x="41516" y="670471"/>
                  </a:lnTo>
                  <a:lnTo>
                    <a:pt x="56222" y="670471"/>
                  </a:lnTo>
                  <a:lnTo>
                    <a:pt x="57683" y="668909"/>
                  </a:lnTo>
                  <a:lnTo>
                    <a:pt x="57683" y="665391"/>
                  </a:lnTo>
                  <a:close/>
                </a:path>
                <a:path w="3409950" h="1374140">
                  <a:moveTo>
                    <a:pt x="82308" y="581469"/>
                  </a:moveTo>
                  <a:lnTo>
                    <a:pt x="72999" y="581469"/>
                  </a:lnTo>
                  <a:lnTo>
                    <a:pt x="72999" y="609930"/>
                  </a:lnTo>
                  <a:lnTo>
                    <a:pt x="72605" y="610730"/>
                  </a:lnTo>
                  <a:lnTo>
                    <a:pt x="68084" y="614286"/>
                  </a:lnTo>
                  <a:lnTo>
                    <a:pt x="60159" y="614286"/>
                  </a:lnTo>
                  <a:lnTo>
                    <a:pt x="59156" y="613930"/>
                  </a:lnTo>
                  <a:lnTo>
                    <a:pt x="57721" y="612508"/>
                  </a:lnTo>
                  <a:lnTo>
                    <a:pt x="57365" y="611543"/>
                  </a:lnTo>
                  <a:lnTo>
                    <a:pt x="57365" y="581469"/>
                  </a:lnTo>
                  <a:lnTo>
                    <a:pt x="48056" y="581469"/>
                  </a:lnTo>
                  <a:lnTo>
                    <a:pt x="48056" y="613384"/>
                  </a:lnTo>
                  <a:lnTo>
                    <a:pt x="48310" y="614768"/>
                  </a:lnTo>
                  <a:lnTo>
                    <a:pt x="57264" y="622579"/>
                  </a:lnTo>
                  <a:lnTo>
                    <a:pt x="66941" y="622579"/>
                  </a:lnTo>
                  <a:lnTo>
                    <a:pt x="74117" y="617054"/>
                  </a:lnTo>
                  <a:lnTo>
                    <a:pt x="74866" y="617054"/>
                  </a:lnTo>
                  <a:lnTo>
                    <a:pt x="75971" y="621792"/>
                  </a:lnTo>
                  <a:lnTo>
                    <a:pt x="82308" y="621792"/>
                  </a:lnTo>
                  <a:lnTo>
                    <a:pt x="82308" y="581469"/>
                  </a:lnTo>
                  <a:close/>
                </a:path>
                <a:path w="3409950" h="1374140">
                  <a:moveTo>
                    <a:pt x="99199" y="665403"/>
                  </a:moveTo>
                  <a:lnTo>
                    <a:pt x="65760" y="665403"/>
                  </a:lnTo>
                  <a:lnTo>
                    <a:pt x="65760" y="720013"/>
                  </a:lnTo>
                  <a:lnTo>
                    <a:pt x="99199" y="720013"/>
                  </a:lnTo>
                  <a:lnTo>
                    <a:pt x="99199" y="714933"/>
                  </a:lnTo>
                  <a:lnTo>
                    <a:pt x="71272" y="714933"/>
                  </a:lnTo>
                  <a:lnTo>
                    <a:pt x="71272" y="694651"/>
                  </a:lnTo>
                  <a:lnTo>
                    <a:pt x="92214" y="694651"/>
                  </a:lnTo>
                  <a:lnTo>
                    <a:pt x="92214" y="689584"/>
                  </a:lnTo>
                  <a:lnTo>
                    <a:pt x="71272" y="689584"/>
                  </a:lnTo>
                  <a:lnTo>
                    <a:pt x="71272" y="670471"/>
                  </a:lnTo>
                  <a:lnTo>
                    <a:pt x="97726" y="670471"/>
                  </a:lnTo>
                  <a:lnTo>
                    <a:pt x="99199" y="668909"/>
                  </a:lnTo>
                  <a:lnTo>
                    <a:pt x="99199" y="665403"/>
                  </a:lnTo>
                  <a:close/>
                </a:path>
                <a:path w="3409950" h="1374140">
                  <a:moveTo>
                    <a:pt x="126847" y="617855"/>
                  </a:moveTo>
                  <a:lnTo>
                    <a:pt x="117538" y="600849"/>
                  </a:lnTo>
                  <a:lnTo>
                    <a:pt x="126111" y="585431"/>
                  </a:lnTo>
                  <a:lnTo>
                    <a:pt x="126111" y="581482"/>
                  </a:lnTo>
                  <a:lnTo>
                    <a:pt x="116789" y="581482"/>
                  </a:lnTo>
                  <a:lnTo>
                    <a:pt x="109715" y="596900"/>
                  </a:lnTo>
                  <a:lnTo>
                    <a:pt x="102641" y="596900"/>
                  </a:lnTo>
                  <a:lnTo>
                    <a:pt x="102641" y="566458"/>
                  </a:lnTo>
                  <a:lnTo>
                    <a:pt x="93332" y="566458"/>
                  </a:lnTo>
                  <a:lnTo>
                    <a:pt x="93332" y="621804"/>
                  </a:lnTo>
                  <a:lnTo>
                    <a:pt x="102641" y="621804"/>
                  </a:lnTo>
                  <a:lnTo>
                    <a:pt x="102641" y="605193"/>
                  </a:lnTo>
                  <a:lnTo>
                    <a:pt x="109715" y="605193"/>
                  </a:lnTo>
                  <a:lnTo>
                    <a:pt x="117538" y="621804"/>
                  </a:lnTo>
                  <a:lnTo>
                    <a:pt x="126847" y="621804"/>
                  </a:lnTo>
                  <a:lnTo>
                    <a:pt x="126847" y="617855"/>
                  </a:lnTo>
                  <a:close/>
                </a:path>
                <a:path w="3409950" h="1374140">
                  <a:moveTo>
                    <a:pt x="141084" y="665391"/>
                  </a:moveTo>
                  <a:lnTo>
                    <a:pt x="112052" y="665391"/>
                  </a:lnTo>
                  <a:lnTo>
                    <a:pt x="106908" y="670852"/>
                  </a:lnTo>
                  <a:lnTo>
                    <a:pt x="106908" y="714540"/>
                  </a:lnTo>
                  <a:lnTo>
                    <a:pt x="112052" y="720001"/>
                  </a:lnTo>
                  <a:lnTo>
                    <a:pt x="141084" y="720001"/>
                  </a:lnTo>
                  <a:lnTo>
                    <a:pt x="141084" y="714933"/>
                  </a:lnTo>
                  <a:lnTo>
                    <a:pt x="115722" y="714933"/>
                  </a:lnTo>
                  <a:lnTo>
                    <a:pt x="112420" y="711415"/>
                  </a:lnTo>
                  <a:lnTo>
                    <a:pt x="112420" y="673976"/>
                  </a:lnTo>
                  <a:lnTo>
                    <a:pt x="115722" y="670471"/>
                  </a:lnTo>
                  <a:lnTo>
                    <a:pt x="139611" y="670471"/>
                  </a:lnTo>
                  <a:lnTo>
                    <a:pt x="141084" y="668909"/>
                  </a:lnTo>
                  <a:lnTo>
                    <a:pt x="141084" y="665391"/>
                  </a:lnTo>
                  <a:close/>
                </a:path>
                <a:path w="3409950" h="1374140">
                  <a:moveTo>
                    <a:pt x="166928" y="590677"/>
                  </a:moveTo>
                  <a:lnTo>
                    <a:pt x="166751" y="589775"/>
                  </a:lnTo>
                  <a:lnTo>
                    <a:pt x="166662" y="589292"/>
                  </a:lnTo>
                  <a:lnTo>
                    <a:pt x="165620" y="586701"/>
                  </a:lnTo>
                  <a:lnTo>
                    <a:pt x="157721" y="581469"/>
                  </a:lnTo>
                  <a:lnTo>
                    <a:pt x="136766" y="581469"/>
                  </a:lnTo>
                  <a:lnTo>
                    <a:pt x="136766" y="589775"/>
                  </a:lnTo>
                  <a:lnTo>
                    <a:pt x="156248" y="589775"/>
                  </a:lnTo>
                  <a:lnTo>
                    <a:pt x="157619" y="591223"/>
                  </a:lnTo>
                  <a:lnTo>
                    <a:pt x="157619" y="596887"/>
                  </a:lnTo>
                  <a:lnTo>
                    <a:pt x="157619" y="605193"/>
                  </a:lnTo>
                  <a:lnTo>
                    <a:pt x="157619" y="609930"/>
                  </a:lnTo>
                  <a:lnTo>
                    <a:pt x="157226" y="610730"/>
                  </a:lnTo>
                  <a:lnTo>
                    <a:pt x="156654" y="611543"/>
                  </a:lnTo>
                  <a:lnTo>
                    <a:pt x="155816" y="612508"/>
                  </a:lnTo>
                  <a:lnTo>
                    <a:pt x="155702" y="612648"/>
                  </a:lnTo>
                  <a:lnTo>
                    <a:pt x="155079" y="613156"/>
                  </a:lnTo>
                  <a:lnTo>
                    <a:pt x="153593" y="614057"/>
                  </a:lnTo>
                  <a:lnTo>
                    <a:pt x="152704" y="614286"/>
                  </a:lnTo>
                  <a:lnTo>
                    <a:pt x="145300" y="614286"/>
                  </a:lnTo>
                  <a:lnTo>
                    <a:pt x="144399" y="613918"/>
                  </a:lnTo>
                  <a:lnTo>
                    <a:pt x="143052" y="612508"/>
                  </a:lnTo>
                  <a:lnTo>
                    <a:pt x="142722" y="611543"/>
                  </a:lnTo>
                  <a:lnTo>
                    <a:pt x="142722" y="607923"/>
                  </a:lnTo>
                  <a:lnTo>
                    <a:pt x="143052" y="606971"/>
                  </a:lnTo>
                  <a:lnTo>
                    <a:pt x="144399" y="605548"/>
                  </a:lnTo>
                  <a:lnTo>
                    <a:pt x="145300" y="605193"/>
                  </a:lnTo>
                  <a:lnTo>
                    <a:pt x="157619" y="605193"/>
                  </a:lnTo>
                  <a:lnTo>
                    <a:pt x="157619" y="596887"/>
                  </a:lnTo>
                  <a:lnTo>
                    <a:pt x="142621" y="596887"/>
                  </a:lnTo>
                  <a:lnTo>
                    <a:pt x="141173" y="597166"/>
                  </a:lnTo>
                  <a:lnTo>
                    <a:pt x="133667" y="604697"/>
                  </a:lnTo>
                  <a:lnTo>
                    <a:pt x="133667" y="614768"/>
                  </a:lnTo>
                  <a:lnTo>
                    <a:pt x="142621" y="622579"/>
                  </a:lnTo>
                  <a:lnTo>
                    <a:pt x="151561" y="622579"/>
                  </a:lnTo>
                  <a:lnTo>
                    <a:pt x="158737" y="617054"/>
                  </a:lnTo>
                  <a:lnTo>
                    <a:pt x="159473" y="617054"/>
                  </a:lnTo>
                  <a:lnTo>
                    <a:pt x="160591" y="621792"/>
                  </a:lnTo>
                  <a:lnTo>
                    <a:pt x="166928" y="621792"/>
                  </a:lnTo>
                  <a:lnTo>
                    <a:pt x="166928" y="617054"/>
                  </a:lnTo>
                  <a:lnTo>
                    <a:pt x="166928" y="614286"/>
                  </a:lnTo>
                  <a:lnTo>
                    <a:pt x="166928" y="605193"/>
                  </a:lnTo>
                  <a:lnTo>
                    <a:pt x="166928" y="590677"/>
                  </a:lnTo>
                  <a:close/>
                </a:path>
                <a:path w="3409950" h="1374140">
                  <a:moveTo>
                    <a:pt x="187375" y="665391"/>
                  </a:moveTo>
                  <a:lnTo>
                    <a:pt x="181864" y="665391"/>
                  </a:lnTo>
                  <a:lnTo>
                    <a:pt x="181864" y="689571"/>
                  </a:lnTo>
                  <a:lnTo>
                    <a:pt x="156502" y="689571"/>
                  </a:lnTo>
                  <a:lnTo>
                    <a:pt x="156502" y="665391"/>
                  </a:lnTo>
                  <a:lnTo>
                    <a:pt x="150990" y="665391"/>
                  </a:lnTo>
                  <a:lnTo>
                    <a:pt x="150990" y="720001"/>
                  </a:lnTo>
                  <a:lnTo>
                    <a:pt x="156502" y="720001"/>
                  </a:lnTo>
                  <a:lnTo>
                    <a:pt x="156502" y="694651"/>
                  </a:lnTo>
                  <a:lnTo>
                    <a:pt x="181864" y="694651"/>
                  </a:lnTo>
                  <a:lnTo>
                    <a:pt x="181864" y="720001"/>
                  </a:lnTo>
                  <a:lnTo>
                    <a:pt x="187375" y="720001"/>
                  </a:lnTo>
                  <a:lnTo>
                    <a:pt x="187375" y="665391"/>
                  </a:lnTo>
                  <a:close/>
                </a:path>
                <a:path w="3409950" h="1374140">
                  <a:moveTo>
                    <a:pt x="208254" y="606361"/>
                  </a:moveTo>
                  <a:lnTo>
                    <a:pt x="207441" y="604050"/>
                  </a:lnTo>
                  <a:lnTo>
                    <a:pt x="204228" y="600417"/>
                  </a:lnTo>
                  <a:lnTo>
                    <a:pt x="202298" y="599300"/>
                  </a:lnTo>
                  <a:lnTo>
                    <a:pt x="188125" y="596696"/>
                  </a:lnTo>
                  <a:lnTo>
                    <a:pt x="187337" y="596265"/>
                  </a:lnTo>
                  <a:lnTo>
                    <a:pt x="186499" y="595007"/>
                  </a:lnTo>
                  <a:lnTo>
                    <a:pt x="186283" y="594106"/>
                  </a:lnTo>
                  <a:lnTo>
                    <a:pt x="186283" y="592150"/>
                  </a:lnTo>
                  <a:lnTo>
                    <a:pt x="186613" y="591439"/>
                  </a:lnTo>
                  <a:lnTo>
                    <a:pt x="187960" y="590118"/>
                  </a:lnTo>
                  <a:lnTo>
                    <a:pt x="188861" y="589788"/>
                  </a:lnTo>
                  <a:lnTo>
                    <a:pt x="204533" y="589788"/>
                  </a:lnTo>
                  <a:lnTo>
                    <a:pt x="206768" y="587413"/>
                  </a:lnTo>
                  <a:lnTo>
                    <a:pt x="206768" y="581482"/>
                  </a:lnTo>
                  <a:lnTo>
                    <a:pt x="186182" y="581482"/>
                  </a:lnTo>
                  <a:lnTo>
                    <a:pt x="176974" y="590689"/>
                  </a:lnTo>
                  <a:lnTo>
                    <a:pt x="176974" y="595109"/>
                  </a:lnTo>
                  <a:lnTo>
                    <a:pt x="197954" y="606704"/>
                  </a:lnTo>
                  <a:lnTo>
                    <a:pt x="198945" y="607885"/>
                  </a:lnTo>
                  <a:lnTo>
                    <a:pt x="198945" y="609942"/>
                  </a:lnTo>
                  <a:lnTo>
                    <a:pt x="198945" y="612317"/>
                  </a:lnTo>
                  <a:lnTo>
                    <a:pt x="197827" y="613498"/>
                  </a:lnTo>
                  <a:lnTo>
                    <a:pt x="176606" y="613498"/>
                  </a:lnTo>
                  <a:lnTo>
                    <a:pt x="176606" y="621804"/>
                  </a:lnTo>
                  <a:lnTo>
                    <a:pt x="199047" y="621804"/>
                  </a:lnTo>
                  <a:lnTo>
                    <a:pt x="200494" y="621525"/>
                  </a:lnTo>
                  <a:lnTo>
                    <a:pt x="208254" y="612609"/>
                  </a:lnTo>
                  <a:lnTo>
                    <a:pt x="208254" y="606361"/>
                  </a:lnTo>
                  <a:close/>
                </a:path>
                <a:path w="3409950" h="1374140">
                  <a:moveTo>
                    <a:pt x="226745" y="581469"/>
                  </a:moveTo>
                  <a:lnTo>
                    <a:pt x="217424" y="581469"/>
                  </a:lnTo>
                  <a:lnTo>
                    <a:pt x="217424" y="621792"/>
                  </a:lnTo>
                  <a:lnTo>
                    <a:pt x="226745" y="621792"/>
                  </a:lnTo>
                  <a:lnTo>
                    <a:pt x="226745" y="581469"/>
                  </a:lnTo>
                  <a:close/>
                </a:path>
                <a:path w="3409950" h="1374140">
                  <a:moveTo>
                    <a:pt x="226745" y="565264"/>
                  </a:moveTo>
                  <a:lnTo>
                    <a:pt x="217424" y="565264"/>
                  </a:lnTo>
                  <a:lnTo>
                    <a:pt x="217424" y="576338"/>
                  </a:lnTo>
                  <a:lnTo>
                    <a:pt x="226745" y="576338"/>
                  </a:lnTo>
                  <a:lnTo>
                    <a:pt x="226745" y="565264"/>
                  </a:lnTo>
                  <a:close/>
                </a:path>
                <a:path w="3409950" h="1374140">
                  <a:moveTo>
                    <a:pt x="270306" y="597293"/>
                  </a:moveTo>
                  <a:lnTo>
                    <a:pt x="261099" y="580694"/>
                  </a:lnTo>
                  <a:lnTo>
                    <a:pt x="260997" y="591731"/>
                  </a:lnTo>
                  <a:lnTo>
                    <a:pt x="260997" y="597293"/>
                  </a:lnTo>
                  <a:lnTo>
                    <a:pt x="246100" y="597293"/>
                  </a:lnTo>
                  <a:lnTo>
                    <a:pt x="246100" y="591731"/>
                  </a:lnTo>
                  <a:lnTo>
                    <a:pt x="246456" y="590765"/>
                  </a:lnTo>
                  <a:lnTo>
                    <a:pt x="247891" y="589343"/>
                  </a:lnTo>
                  <a:lnTo>
                    <a:pt x="248907" y="588987"/>
                  </a:lnTo>
                  <a:lnTo>
                    <a:pt x="258191" y="588987"/>
                  </a:lnTo>
                  <a:lnTo>
                    <a:pt x="259194" y="589343"/>
                  </a:lnTo>
                  <a:lnTo>
                    <a:pt x="260629" y="590765"/>
                  </a:lnTo>
                  <a:lnTo>
                    <a:pt x="260997" y="591731"/>
                  </a:lnTo>
                  <a:lnTo>
                    <a:pt x="260997" y="580694"/>
                  </a:lnTo>
                  <a:lnTo>
                    <a:pt x="245999" y="580694"/>
                  </a:lnTo>
                  <a:lnTo>
                    <a:pt x="244551" y="580961"/>
                  </a:lnTo>
                  <a:lnTo>
                    <a:pt x="237045" y="588505"/>
                  </a:lnTo>
                  <a:lnTo>
                    <a:pt x="237045" y="613981"/>
                  </a:lnTo>
                  <a:lnTo>
                    <a:pt x="245999" y="621792"/>
                  </a:lnTo>
                  <a:lnTo>
                    <a:pt x="268820" y="621792"/>
                  </a:lnTo>
                  <a:lnTo>
                    <a:pt x="268820" y="613498"/>
                  </a:lnTo>
                  <a:lnTo>
                    <a:pt x="248907" y="613498"/>
                  </a:lnTo>
                  <a:lnTo>
                    <a:pt x="247891" y="613143"/>
                  </a:lnTo>
                  <a:lnTo>
                    <a:pt x="246456" y="611720"/>
                  </a:lnTo>
                  <a:lnTo>
                    <a:pt x="246100" y="610755"/>
                  </a:lnTo>
                  <a:lnTo>
                    <a:pt x="246100" y="605599"/>
                  </a:lnTo>
                  <a:lnTo>
                    <a:pt x="270306" y="605599"/>
                  </a:lnTo>
                  <a:lnTo>
                    <a:pt x="270306" y="597293"/>
                  </a:lnTo>
                  <a:close/>
                </a:path>
                <a:path w="3409950" h="1374140">
                  <a:moveTo>
                    <a:pt x="329145" y="581469"/>
                  </a:moveTo>
                  <a:lnTo>
                    <a:pt x="319100" y="581469"/>
                  </a:lnTo>
                  <a:lnTo>
                    <a:pt x="314248" y="609536"/>
                  </a:lnTo>
                  <a:lnTo>
                    <a:pt x="313512" y="609536"/>
                  </a:lnTo>
                  <a:lnTo>
                    <a:pt x="307555" y="587006"/>
                  </a:lnTo>
                  <a:lnTo>
                    <a:pt x="298615" y="587006"/>
                  </a:lnTo>
                  <a:lnTo>
                    <a:pt x="292658" y="609536"/>
                  </a:lnTo>
                  <a:lnTo>
                    <a:pt x="291909" y="609536"/>
                  </a:lnTo>
                  <a:lnTo>
                    <a:pt x="287058" y="581469"/>
                  </a:lnTo>
                  <a:lnTo>
                    <a:pt x="277012" y="581469"/>
                  </a:lnTo>
                  <a:lnTo>
                    <a:pt x="277012" y="585431"/>
                  </a:lnTo>
                  <a:lnTo>
                    <a:pt x="286321" y="621792"/>
                  </a:lnTo>
                  <a:lnTo>
                    <a:pt x="295998" y="621792"/>
                  </a:lnTo>
                  <a:lnTo>
                    <a:pt x="302704" y="598474"/>
                  </a:lnTo>
                  <a:lnTo>
                    <a:pt x="303453" y="598474"/>
                  </a:lnTo>
                  <a:lnTo>
                    <a:pt x="310159" y="621792"/>
                  </a:lnTo>
                  <a:lnTo>
                    <a:pt x="319836" y="621792"/>
                  </a:lnTo>
                  <a:lnTo>
                    <a:pt x="329145" y="585431"/>
                  </a:lnTo>
                  <a:lnTo>
                    <a:pt x="329145" y="581469"/>
                  </a:lnTo>
                  <a:close/>
                </a:path>
                <a:path w="3409950" h="1374140">
                  <a:moveTo>
                    <a:pt x="347408" y="581469"/>
                  </a:moveTo>
                  <a:lnTo>
                    <a:pt x="338086" y="581469"/>
                  </a:lnTo>
                  <a:lnTo>
                    <a:pt x="338086" y="621792"/>
                  </a:lnTo>
                  <a:lnTo>
                    <a:pt x="347408" y="621792"/>
                  </a:lnTo>
                  <a:lnTo>
                    <a:pt x="347408" y="581469"/>
                  </a:lnTo>
                  <a:close/>
                </a:path>
                <a:path w="3409950" h="1374140">
                  <a:moveTo>
                    <a:pt x="347408" y="565264"/>
                  </a:moveTo>
                  <a:lnTo>
                    <a:pt x="338086" y="565264"/>
                  </a:lnTo>
                  <a:lnTo>
                    <a:pt x="338086" y="576338"/>
                  </a:lnTo>
                  <a:lnTo>
                    <a:pt x="347408" y="576338"/>
                  </a:lnTo>
                  <a:lnTo>
                    <a:pt x="347408" y="565264"/>
                  </a:lnTo>
                  <a:close/>
                </a:path>
                <a:path w="3409950" h="1374140">
                  <a:moveTo>
                    <a:pt x="387553" y="581469"/>
                  </a:moveTo>
                  <a:lnTo>
                    <a:pt x="366217" y="581469"/>
                  </a:lnTo>
                  <a:lnTo>
                    <a:pt x="364769" y="581748"/>
                  </a:lnTo>
                  <a:lnTo>
                    <a:pt x="357009" y="590689"/>
                  </a:lnTo>
                  <a:lnTo>
                    <a:pt x="357009" y="612609"/>
                  </a:lnTo>
                  <a:lnTo>
                    <a:pt x="366217" y="621804"/>
                  </a:lnTo>
                  <a:lnTo>
                    <a:pt x="387553" y="621804"/>
                  </a:lnTo>
                  <a:lnTo>
                    <a:pt x="387553" y="613498"/>
                  </a:lnTo>
                  <a:lnTo>
                    <a:pt x="369125" y="613498"/>
                  </a:lnTo>
                  <a:lnTo>
                    <a:pt x="368122" y="613143"/>
                  </a:lnTo>
                  <a:lnTo>
                    <a:pt x="366674" y="611720"/>
                  </a:lnTo>
                  <a:lnTo>
                    <a:pt x="366318" y="610755"/>
                  </a:lnTo>
                  <a:lnTo>
                    <a:pt x="366318" y="593737"/>
                  </a:lnTo>
                  <a:lnTo>
                    <a:pt x="366318" y="592518"/>
                  </a:lnTo>
                  <a:lnTo>
                    <a:pt x="366674" y="591566"/>
                  </a:lnTo>
                  <a:lnTo>
                    <a:pt x="368122" y="590143"/>
                  </a:lnTo>
                  <a:lnTo>
                    <a:pt x="369125" y="589775"/>
                  </a:lnTo>
                  <a:lnTo>
                    <a:pt x="385318" y="589775"/>
                  </a:lnTo>
                  <a:lnTo>
                    <a:pt x="387553" y="587413"/>
                  </a:lnTo>
                  <a:lnTo>
                    <a:pt x="387553" y="581469"/>
                  </a:lnTo>
                  <a:close/>
                </a:path>
                <a:path w="3409950" h="1374140">
                  <a:moveTo>
                    <a:pt x="425907" y="581469"/>
                  </a:moveTo>
                  <a:lnTo>
                    <a:pt x="395363" y="581469"/>
                  </a:lnTo>
                  <a:lnTo>
                    <a:pt x="395363" y="587413"/>
                  </a:lnTo>
                  <a:lnTo>
                    <a:pt x="397598" y="589775"/>
                  </a:lnTo>
                  <a:lnTo>
                    <a:pt x="413626" y="589775"/>
                  </a:lnTo>
                  <a:lnTo>
                    <a:pt x="413626" y="590575"/>
                  </a:lnTo>
                  <a:lnTo>
                    <a:pt x="394627" y="613498"/>
                  </a:lnTo>
                  <a:lnTo>
                    <a:pt x="394627" y="621792"/>
                  </a:lnTo>
                  <a:lnTo>
                    <a:pt x="425907" y="621792"/>
                  </a:lnTo>
                  <a:lnTo>
                    <a:pt x="425907" y="613498"/>
                  </a:lnTo>
                  <a:lnTo>
                    <a:pt x="406920" y="613498"/>
                  </a:lnTo>
                  <a:lnTo>
                    <a:pt x="406920" y="612711"/>
                  </a:lnTo>
                  <a:lnTo>
                    <a:pt x="425907" y="589775"/>
                  </a:lnTo>
                  <a:lnTo>
                    <a:pt x="425907" y="581469"/>
                  </a:lnTo>
                  <a:close/>
                </a:path>
                <a:path w="3409950" h="1374140">
                  <a:moveTo>
                    <a:pt x="426008" y="379272"/>
                  </a:moveTo>
                  <a:lnTo>
                    <a:pt x="424383" y="370776"/>
                  </a:lnTo>
                  <a:lnTo>
                    <a:pt x="419989" y="363855"/>
                  </a:lnTo>
                  <a:lnTo>
                    <a:pt x="413448" y="359181"/>
                  </a:lnTo>
                  <a:lnTo>
                    <a:pt x="405460" y="357466"/>
                  </a:lnTo>
                  <a:lnTo>
                    <a:pt x="257695" y="357466"/>
                  </a:lnTo>
                  <a:lnTo>
                    <a:pt x="249694" y="359181"/>
                  </a:lnTo>
                  <a:lnTo>
                    <a:pt x="243166" y="363855"/>
                  </a:lnTo>
                  <a:lnTo>
                    <a:pt x="238772" y="370776"/>
                  </a:lnTo>
                  <a:lnTo>
                    <a:pt x="237159" y="379272"/>
                  </a:lnTo>
                  <a:lnTo>
                    <a:pt x="238772" y="387756"/>
                  </a:lnTo>
                  <a:lnTo>
                    <a:pt x="243166" y="394677"/>
                  </a:lnTo>
                  <a:lnTo>
                    <a:pt x="249694" y="399351"/>
                  </a:lnTo>
                  <a:lnTo>
                    <a:pt x="257695" y="401066"/>
                  </a:lnTo>
                  <a:lnTo>
                    <a:pt x="384924" y="401066"/>
                  </a:lnTo>
                  <a:lnTo>
                    <a:pt x="384924" y="491109"/>
                  </a:lnTo>
                  <a:lnTo>
                    <a:pt x="76009" y="491109"/>
                  </a:lnTo>
                  <a:lnTo>
                    <a:pt x="355930" y="194005"/>
                  </a:lnTo>
                  <a:lnTo>
                    <a:pt x="360438" y="186791"/>
                  </a:lnTo>
                  <a:lnTo>
                    <a:pt x="361950" y="178587"/>
                  </a:lnTo>
                  <a:lnTo>
                    <a:pt x="360438" y="170395"/>
                  </a:lnTo>
                  <a:lnTo>
                    <a:pt x="355930" y="163182"/>
                  </a:lnTo>
                  <a:lnTo>
                    <a:pt x="271094" y="73139"/>
                  </a:lnTo>
                  <a:lnTo>
                    <a:pt x="264299" y="68351"/>
                  </a:lnTo>
                  <a:lnTo>
                    <a:pt x="256565" y="66751"/>
                  </a:lnTo>
                  <a:lnTo>
                    <a:pt x="248843" y="68351"/>
                  </a:lnTo>
                  <a:lnTo>
                    <a:pt x="242049" y="73139"/>
                  </a:lnTo>
                  <a:lnTo>
                    <a:pt x="46951" y="280200"/>
                  </a:lnTo>
                  <a:lnTo>
                    <a:pt x="46951" y="178854"/>
                  </a:lnTo>
                  <a:lnTo>
                    <a:pt x="11874" y="163436"/>
                  </a:lnTo>
                  <a:lnTo>
                    <a:pt x="5867" y="178854"/>
                  </a:lnTo>
                  <a:lnTo>
                    <a:pt x="5867" y="341668"/>
                  </a:lnTo>
                  <a:lnTo>
                    <a:pt x="10871" y="349618"/>
                  </a:lnTo>
                  <a:lnTo>
                    <a:pt x="26225" y="356362"/>
                  </a:lnTo>
                  <a:lnTo>
                    <a:pt x="35064" y="354495"/>
                  </a:lnTo>
                  <a:lnTo>
                    <a:pt x="256565" y="119392"/>
                  </a:lnTo>
                  <a:lnTo>
                    <a:pt x="312343" y="178587"/>
                  </a:lnTo>
                  <a:lnTo>
                    <a:pt x="11887" y="497497"/>
                  </a:lnTo>
                  <a:lnTo>
                    <a:pt x="8255" y="502691"/>
                  </a:lnTo>
                  <a:lnTo>
                    <a:pt x="6261" y="508660"/>
                  </a:lnTo>
                  <a:lnTo>
                    <a:pt x="5956" y="514985"/>
                  </a:lnTo>
                  <a:lnTo>
                    <a:pt x="7429" y="521258"/>
                  </a:lnTo>
                  <a:lnTo>
                    <a:pt x="10617" y="529412"/>
                  </a:lnTo>
                  <a:lnTo>
                    <a:pt x="18110" y="534720"/>
                  </a:lnTo>
                  <a:lnTo>
                    <a:pt x="405460" y="534720"/>
                  </a:lnTo>
                  <a:lnTo>
                    <a:pt x="413448" y="533006"/>
                  </a:lnTo>
                  <a:lnTo>
                    <a:pt x="419989" y="528332"/>
                  </a:lnTo>
                  <a:lnTo>
                    <a:pt x="424383" y="521398"/>
                  </a:lnTo>
                  <a:lnTo>
                    <a:pt x="426008" y="512914"/>
                  </a:lnTo>
                  <a:lnTo>
                    <a:pt x="426008" y="379272"/>
                  </a:lnTo>
                  <a:close/>
                </a:path>
                <a:path w="3409950" h="1374140">
                  <a:moveTo>
                    <a:pt x="3409658" y="1370787"/>
                  </a:moveTo>
                  <a:lnTo>
                    <a:pt x="2535656" y="1370787"/>
                  </a:lnTo>
                  <a:lnTo>
                    <a:pt x="2535656" y="1373987"/>
                  </a:lnTo>
                  <a:lnTo>
                    <a:pt x="3409658" y="1373987"/>
                  </a:lnTo>
                  <a:lnTo>
                    <a:pt x="3409658" y="1370787"/>
                  </a:lnTo>
                  <a:close/>
                </a:path>
                <a:path w="3409950" h="1374140">
                  <a:moveTo>
                    <a:pt x="3409670" y="1280896"/>
                  </a:moveTo>
                  <a:lnTo>
                    <a:pt x="2535644" y="1280896"/>
                  </a:lnTo>
                  <a:lnTo>
                    <a:pt x="2535644" y="1327442"/>
                  </a:lnTo>
                  <a:lnTo>
                    <a:pt x="3409670" y="1327442"/>
                  </a:lnTo>
                  <a:lnTo>
                    <a:pt x="3409670" y="128089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47300" y="6747853"/>
            <a:ext cx="214884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2800"/>
              </a:lnSpc>
              <a:spcBef>
                <a:spcPts val="100"/>
              </a:spcBef>
            </a:pP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Projekt </a:t>
            </a:r>
            <a:r>
              <a:rPr sz="7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dofinansowany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 ze środków budżetu </a:t>
            </a:r>
            <a:r>
              <a:rPr sz="7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państwa,</a:t>
            </a:r>
            <a:r>
              <a:rPr sz="700" spc="50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przyznanych</a:t>
            </a:r>
            <a:r>
              <a:rPr sz="7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przez</a:t>
            </a:r>
            <a:r>
              <a:rPr sz="7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Ministra</a:t>
            </a:r>
            <a:r>
              <a:rPr sz="7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Edukacji</a:t>
            </a:r>
            <a:r>
              <a:rPr sz="7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</a:t>
            </a:r>
            <a:r>
              <a:rPr sz="7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Nauki</a:t>
            </a:r>
            <a:r>
              <a:rPr sz="7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</a:t>
            </a:r>
            <a:r>
              <a:rPr sz="7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ramach</a:t>
            </a:r>
            <a:r>
              <a:rPr sz="700" spc="50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Programu</a:t>
            </a:r>
            <a:r>
              <a:rPr sz="7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„Społeczna</a:t>
            </a:r>
            <a:r>
              <a:rPr sz="7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odpowiedzialność</a:t>
            </a:r>
            <a:r>
              <a:rPr sz="7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nauki</a:t>
            </a:r>
            <a:r>
              <a:rPr sz="7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II”</a:t>
            </a:r>
            <a:endParaRPr sz="7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3300" y="876305"/>
            <a:ext cx="4768850" cy="895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675">
              <a:lnSpc>
                <a:spcPts val="1085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65"/>
              </a:lnSpc>
              <a:tabLst>
                <a:tab pos="269494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Dlaczego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wodór?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00" y="3149605"/>
            <a:ext cx="3798570" cy="1160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Aby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przekształcić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system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energetyczny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zgodnie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ocze- </a:t>
            </a:r>
            <a:r>
              <a:rPr sz="1200" dirty="0">
                <a:latin typeface="TT Supermolot Regular"/>
                <a:cs typeface="TT Supermolot Regular"/>
              </a:rPr>
              <a:t>kiwaniami,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konieczne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oparcie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transformacji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energe- </a:t>
            </a:r>
            <a:r>
              <a:rPr sz="1200" dirty="0">
                <a:latin typeface="TT Supermolot Regular"/>
                <a:cs typeface="TT Supermolot Regular"/>
              </a:rPr>
              <a:t>tycznej</a:t>
            </a:r>
            <a:r>
              <a:rPr sz="1200" spc="9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9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surowce</a:t>
            </a:r>
            <a:r>
              <a:rPr sz="1200" spc="9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łatwo</a:t>
            </a:r>
            <a:r>
              <a:rPr sz="1200" spc="9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dostępne</a:t>
            </a:r>
            <a:r>
              <a:rPr sz="1200" spc="9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9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bezpieczne</a:t>
            </a:r>
            <a:r>
              <a:rPr sz="1200" spc="9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dla </a:t>
            </a:r>
            <a:r>
              <a:rPr sz="1200" dirty="0">
                <a:latin typeface="TT Supermolot Regular"/>
                <a:cs typeface="TT Supermolot Regular"/>
              </a:rPr>
              <a:t>środowiska.</a:t>
            </a:r>
            <a:r>
              <a:rPr sz="1200" spc="9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Wodór</a:t>
            </a:r>
            <a:r>
              <a:rPr sz="1200" spc="9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jako</a:t>
            </a:r>
            <a:r>
              <a:rPr sz="1200" spc="9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najczęściej</a:t>
            </a:r>
            <a:r>
              <a:rPr sz="1200" spc="9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spotykany</a:t>
            </a:r>
            <a:r>
              <a:rPr sz="1200" spc="9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pierwia- </a:t>
            </a:r>
            <a:r>
              <a:rPr sz="1200" dirty="0">
                <a:latin typeface="TT Supermolot Regular"/>
                <a:cs typeface="TT Supermolot Regular"/>
              </a:rPr>
              <a:t>stek</a:t>
            </a:r>
            <a:r>
              <a:rPr sz="1200" spc="2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we</a:t>
            </a:r>
            <a:r>
              <a:rPr sz="1200" spc="2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Wszechświecie,</a:t>
            </a:r>
            <a:r>
              <a:rPr sz="1200" spc="2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spełnia</a:t>
            </a:r>
            <a:r>
              <a:rPr sz="1200" spc="2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wszystkie</a:t>
            </a:r>
            <a:r>
              <a:rPr sz="1200" spc="2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</a:t>
            </a:r>
            <a:r>
              <a:rPr sz="1200" spc="2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kryteria, </a:t>
            </a:r>
            <a:r>
              <a:rPr sz="1200" dirty="0">
                <a:latin typeface="TT Supermolot Regular"/>
                <a:cs typeface="TT Supermolot Regular"/>
              </a:rPr>
              <a:t>zapewniając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potencjał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konsumpcji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bezemisyjnej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energii.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300" y="4483105"/>
            <a:ext cx="3798570" cy="1732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Kraje</a:t>
            </a:r>
            <a:r>
              <a:rPr sz="1200" spc="2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wdrażają</a:t>
            </a:r>
            <a:r>
              <a:rPr sz="1200" spc="2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polityki</a:t>
            </a:r>
            <a:r>
              <a:rPr sz="1200" spc="2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ograniczające</a:t>
            </a:r>
            <a:r>
              <a:rPr sz="1200" spc="2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zmiany</a:t>
            </a:r>
            <a:r>
              <a:rPr sz="1200" spc="28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klimatu, </a:t>
            </a:r>
            <a:r>
              <a:rPr sz="1200" dirty="0">
                <a:latin typeface="TT Supermolot Regular"/>
                <a:cs typeface="TT Supermolot Regular"/>
              </a:rPr>
              <a:t>a</a:t>
            </a:r>
            <a:r>
              <a:rPr sz="1200" spc="2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skuteczną</a:t>
            </a:r>
            <a:r>
              <a:rPr sz="1200" spc="25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strategią</a:t>
            </a:r>
            <a:r>
              <a:rPr sz="1200" spc="25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25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tym</a:t>
            </a:r>
            <a:r>
              <a:rPr sz="1200" spc="25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zakresie</a:t>
            </a:r>
            <a:r>
              <a:rPr sz="1200" spc="2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254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zaprzesta- </a:t>
            </a:r>
            <a:r>
              <a:rPr sz="1200" dirty="0">
                <a:latin typeface="TT Supermolot Regular"/>
                <a:cs typeface="TT Supermolot Regular"/>
              </a:rPr>
              <a:t>nie</a:t>
            </a:r>
            <a:r>
              <a:rPr sz="1200" spc="1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stosowania</a:t>
            </a:r>
            <a:r>
              <a:rPr sz="1200" spc="1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paliw</a:t>
            </a:r>
            <a:r>
              <a:rPr sz="1200" spc="1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kopalnych</a:t>
            </a:r>
            <a:r>
              <a:rPr sz="1200" spc="1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nie</a:t>
            </a:r>
            <a:r>
              <a:rPr sz="1200" spc="1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tylko</a:t>
            </a:r>
            <a:r>
              <a:rPr sz="1200" spc="1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15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produkcji energii,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ale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również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procesach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przemysłowych.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Cel</a:t>
            </a:r>
            <a:r>
              <a:rPr sz="1200" spc="-25" dirty="0">
                <a:latin typeface="TT Supermolot Regular"/>
                <a:cs typeface="TT Supermolot Regular"/>
              </a:rPr>
              <a:t> ten </a:t>
            </a:r>
            <a:r>
              <a:rPr sz="1200" dirty="0">
                <a:latin typeface="TT Supermolot Regular"/>
                <a:cs typeface="TT Supermolot Regular"/>
              </a:rPr>
              <a:t>można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osiągnąć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poprzez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konsumpcję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nisko-</a:t>
            </a:r>
            <a:r>
              <a:rPr sz="1200" spc="1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bezemi- </a:t>
            </a:r>
            <a:r>
              <a:rPr sz="1200" dirty="0">
                <a:latin typeface="TT Supermolot Regular"/>
                <a:cs typeface="TT Supermolot Regular"/>
              </a:rPr>
              <a:t>syjnej</a:t>
            </a:r>
            <a:r>
              <a:rPr sz="1200" spc="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energii</a:t>
            </a:r>
            <a:r>
              <a:rPr sz="1200" spc="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elektrycznej.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Wykorzystanie</a:t>
            </a:r>
            <a:r>
              <a:rPr sz="1200" spc="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energii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foto- woltaicznej,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wiatrowej,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jądrowej,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wodnej,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czy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biomasowej, </a:t>
            </a:r>
            <a:r>
              <a:rPr sz="1200" dirty="0">
                <a:latin typeface="TT Supermolot Regular"/>
                <a:cs typeface="TT Supermolot Regular"/>
              </a:rPr>
              <a:t>pozwoli</a:t>
            </a:r>
            <a:r>
              <a:rPr sz="1200" spc="-5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utrzymać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dotychczasowe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tempo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rozwoju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gospo- </a:t>
            </a:r>
            <a:r>
              <a:rPr sz="1200" spc="-30" dirty="0">
                <a:latin typeface="TT Supermolot Regular"/>
                <a:cs typeface="TT Supermolot Regular"/>
              </a:rPr>
              <a:t>darczo-</a:t>
            </a:r>
            <a:r>
              <a:rPr sz="1200" spc="-25" dirty="0">
                <a:latin typeface="TT Supermolot Regular"/>
                <a:cs typeface="TT Supermolot Regular"/>
              </a:rPr>
              <a:t>społecznego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bez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zanieczyszczania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atmosfery.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80083" y="3149605"/>
            <a:ext cx="32359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TT Supermolot Regular"/>
                <a:cs typeface="TT Supermolot Regular"/>
              </a:rPr>
              <a:t>Filarami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nowego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systemu opartego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-20" dirty="0">
                <a:latin typeface="TT Supermolot Regular"/>
                <a:cs typeface="TT Supermolot Regular"/>
              </a:rPr>
              <a:t> wodór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jest: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0083" y="4633981"/>
            <a:ext cx="3507104" cy="100520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200" spc="-10" dirty="0">
                <a:solidFill>
                  <a:srgbClr val="3A9BDC"/>
                </a:solidFill>
                <a:latin typeface="TT Supermolot Bold"/>
                <a:cs typeface="TT Supermolot Bold"/>
              </a:rPr>
              <a:t>EFEKTYWNOŚĆ</a:t>
            </a:r>
            <a:r>
              <a:rPr sz="1200" spc="25" dirty="0">
                <a:solidFill>
                  <a:srgbClr val="3A9BDC"/>
                </a:solidFill>
                <a:latin typeface="TT Supermolot Bold"/>
                <a:cs typeface="TT Supermolot Bold"/>
              </a:rPr>
              <a:t> </a:t>
            </a:r>
            <a:r>
              <a:rPr sz="1200" spc="-10" dirty="0">
                <a:solidFill>
                  <a:srgbClr val="3A9BDC"/>
                </a:solidFill>
                <a:latin typeface="TT Supermolot Bold"/>
                <a:cs typeface="TT Supermolot Bold"/>
              </a:rPr>
              <a:t>ENERGETYCZNA</a:t>
            </a:r>
            <a:endParaRPr sz="1200">
              <a:latin typeface="TT Supermolot Bold"/>
              <a:cs typeface="TT Supermolot Bold"/>
            </a:endParaRPr>
          </a:p>
          <a:p>
            <a:pPr marL="12700" marR="5080">
              <a:lnSpc>
                <a:spcPts val="1500"/>
              </a:lnSpc>
              <a:spcBef>
                <a:spcPts val="60"/>
              </a:spcBef>
            </a:pPr>
            <a:r>
              <a:rPr sz="1000" dirty="0">
                <a:latin typeface="TT Supermolot Regular"/>
                <a:cs typeface="TT Supermolot Regular"/>
              </a:rPr>
              <a:t>Elektryfikacja wszystkich urządzeń przełoży się na </a:t>
            </a:r>
            <a:r>
              <a:rPr sz="1000" spc="-10" dirty="0">
                <a:latin typeface="TT Supermolot Regular"/>
                <a:cs typeface="TT Supermolot Regular"/>
              </a:rPr>
              <a:t>większe </a:t>
            </a:r>
            <a:r>
              <a:rPr sz="1000" dirty="0">
                <a:latin typeface="TT Supermolot Regular"/>
                <a:cs typeface="TT Supermolot Regular"/>
              </a:rPr>
              <a:t>zapotrzebowanie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energię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elektryczną.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Kluczem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jest </a:t>
            </a:r>
            <a:r>
              <a:rPr sz="1000" dirty="0">
                <a:latin typeface="TT Supermolot Regular"/>
                <a:cs typeface="TT Supermolot Regular"/>
              </a:rPr>
              <a:t>zwiększenie efektywności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energetycznej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budynków,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procesów </a:t>
            </a:r>
            <a:r>
              <a:rPr sz="1000" dirty="0">
                <a:latin typeface="TT Supermolot Regular"/>
                <a:cs typeface="TT Supermolot Regular"/>
              </a:rPr>
              <a:t>technologicznych i </a:t>
            </a:r>
            <a:r>
              <a:rPr sz="1000" spc="-10" dirty="0">
                <a:latin typeface="TT Supermolot Regular"/>
                <a:cs typeface="TT Supermolot Regular"/>
              </a:rPr>
              <a:t>przemysłowych.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80100" y="3530605"/>
            <a:ext cx="3728720" cy="96520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2062480">
              <a:lnSpc>
                <a:spcPct val="104200"/>
              </a:lnSpc>
              <a:spcBef>
                <a:spcPts val="40"/>
              </a:spcBef>
            </a:pPr>
            <a:r>
              <a:rPr sz="1200" spc="-10" dirty="0">
                <a:solidFill>
                  <a:srgbClr val="3A9BDC"/>
                </a:solidFill>
                <a:latin typeface="TT Supermolot Bold"/>
                <a:cs typeface="TT Supermolot Bold"/>
              </a:rPr>
              <a:t>ELEKTRYFIKACJA WSZYSTKICH</a:t>
            </a:r>
            <a:r>
              <a:rPr sz="1200" spc="-60" dirty="0">
                <a:solidFill>
                  <a:srgbClr val="3A9BDC"/>
                </a:solidFill>
                <a:latin typeface="TT Supermolot Bold"/>
                <a:cs typeface="TT Supermolot Bold"/>
              </a:rPr>
              <a:t> </a:t>
            </a:r>
            <a:r>
              <a:rPr sz="1200" spc="-20" dirty="0">
                <a:solidFill>
                  <a:srgbClr val="3A9BDC"/>
                </a:solidFill>
                <a:latin typeface="TT Supermolot Bold"/>
                <a:cs typeface="TT Supermolot Bold"/>
              </a:rPr>
              <a:t>URZĄDZEŃ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1000" dirty="0">
                <a:latin typeface="TT Supermolot Regular"/>
                <a:cs typeface="TT Supermolot Regular"/>
              </a:rPr>
              <a:t>Zmiana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silników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spalinowych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elektryczne,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kotłów</a:t>
            </a:r>
            <a:r>
              <a:rPr sz="1000" spc="-10" dirty="0">
                <a:latin typeface="TT Supermolot Regular"/>
                <a:cs typeface="TT Supermolot Regular"/>
              </a:rPr>
              <a:t> gazowych</a:t>
            </a:r>
            <a:endParaRPr sz="1000">
              <a:latin typeface="TT Supermolot Regular"/>
              <a:cs typeface="TT Supermolot Regular"/>
            </a:endParaRPr>
          </a:p>
          <a:p>
            <a:pPr marL="12700" marR="5080">
              <a:lnSpc>
                <a:spcPct val="125000"/>
              </a:lnSpc>
            </a:pPr>
            <a:r>
              <a:rPr sz="1000" dirty="0">
                <a:latin typeface="TT Supermolot Regular"/>
                <a:cs typeface="TT Supermolot Regular"/>
              </a:rPr>
              <a:t>na ich elektryczne odpowiedniki, a pieców bazujących na </a:t>
            </a:r>
            <a:r>
              <a:rPr sz="1000" spc="-10" dirty="0">
                <a:latin typeface="TT Supermolot Regular"/>
                <a:cs typeface="TT Supermolot Regular"/>
              </a:rPr>
              <a:t>paliwach </a:t>
            </a:r>
            <a:r>
              <a:rPr sz="1000" dirty="0">
                <a:latin typeface="TT Supermolot Regular"/>
                <a:cs typeface="TT Supermolot Regular"/>
              </a:rPr>
              <a:t>kopalnych na piece </a:t>
            </a:r>
            <a:r>
              <a:rPr sz="1000" spc="-10" dirty="0">
                <a:latin typeface="TT Supermolot Regular"/>
                <a:cs typeface="TT Supermolot Regular"/>
              </a:rPr>
              <a:t>łukowe.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Scenariusz </a:t>
            </a:r>
            <a:r>
              <a:rPr spc="-30" dirty="0"/>
              <a:t>nr</a:t>
            </a:r>
            <a:r>
              <a:rPr spc="-35" dirty="0"/>
              <a:t> </a:t>
            </a:r>
            <a:r>
              <a:rPr dirty="0"/>
              <a:t>3</a:t>
            </a:r>
            <a:r>
              <a:rPr spc="-35" dirty="0"/>
              <a:t> </a:t>
            </a:r>
            <a:r>
              <a:rPr spc="-25" dirty="0"/>
              <a:t>//</a:t>
            </a:r>
            <a:r>
              <a:rPr spc="-40" dirty="0"/>
              <a:t> </a:t>
            </a:r>
            <a:r>
              <a:rPr sz="1100" spc="-30" dirty="0">
                <a:latin typeface="TT Supermolot Bold"/>
                <a:cs typeface="TT Supermolot Bold"/>
              </a:rPr>
              <a:t>POZIOM PODSTAWOWY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pc="-25" dirty="0"/>
              <a:t>//</a:t>
            </a:r>
            <a:r>
              <a:rPr spc="-35" dirty="0"/>
              <a:t> </a:t>
            </a:r>
            <a:r>
              <a:rPr spc="-30" dirty="0"/>
              <a:t>Dlaczego</a:t>
            </a:r>
            <a:r>
              <a:rPr spc="-35" dirty="0"/>
              <a:t> </a:t>
            </a:r>
            <a:r>
              <a:rPr spc="-10" dirty="0"/>
              <a:t>wodór?</a:t>
            </a:r>
            <a:endParaRPr sz="1100">
              <a:latin typeface="TT Supermolot Bold"/>
              <a:cs typeface="TT Supermolot Bol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3300" y="876305"/>
            <a:ext cx="5146675" cy="1530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675">
              <a:lnSpc>
                <a:spcPts val="1085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 marR="5080">
              <a:lnSpc>
                <a:spcPts val="5000"/>
              </a:lnSpc>
              <a:spcBef>
                <a:spcPts val="760"/>
              </a:spcBef>
              <a:tabLst>
                <a:tab pos="288290" algn="l"/>
                <a:tab pos="2034539" algn="l"/>
                <a:tab pos="303784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Wodór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25" dirty="0">
                <a:solidFill>
                  <a:srgbClr val="3A9BDC"/>
                </a:solidFill>
                <a:latin typeface="TT Supermolot Light"/>
                <a:cs typeface="TT Supermolot Light"/>
              </a:rPr>
              <a:t>dla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klimatu 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i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środowiska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00" y="2959105"/>
            <a:ext cx="9998075" cy="134620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spc="-25" dirty="0">
                <a:latin typeface="TT Supermolot Regular"/>
                <a:cs typeface="TT Supermolot Regular"/>
              </a:rPr>
              <a:t>Osiągniecie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celów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klimatycznych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rozwój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gospodarki</a:t>
            </a:r>
            <a:r>
              <a:rPr sz="1200" spc="-25" dirty="0">
                <a:latin typeface="TT Supermolot Regular"/>
                <a:cs typeface="TT Supermolot Regular"/>
              </a:rPr>
              <a:t> bezemisyjnej jest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jednym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celów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działań</a:t>
            </a:r>
            <a:r>
              <a:rPr sz="1200" spc="-25" dirty="0">
                <a:latin typeface="TT Supermolot Regular"/>
                <a:cs typeface="TT Supermolot Regular"/>
              </a:rPr>
              <a:t> rządów większości krajów,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regionów czy sojuszy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międzyna- </a:t>
            </a:r>
            <a:r>
              <a:rPr sz="1200" spc="-25" dirty="0">
                <a:latin typeface="TT Supermolot Regular"/>
                <a:cs typeface="TT Supermolot Regular"/>
              </a:rPr>
              <a:t>rodowych.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Filarem</a:t>
            </a:r>
            <a:r>
              <a:rPr sz="1200" spc="-20" dirty="0">
                <a:latin typeface="TT Supermolot Regular"/>
                <a:cs typeface="TT Supermolot Regular"/>
              </a:rPr>
              <a:t> jest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elektryfikacja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wykorzystaniem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zero-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niskoemisyjnych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źródeł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energii,</a:t>
            </a:r>
            <a:r>
              <a:rPr sz="1200" spc="-20" dirty="0">
                <a:latin typeface="TT Supermolot Regular"/>
                <a:cs typeface="TT Supermolot Regular"/>
              </a:rPr>
              <a:t> gdyż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obecny postęp technologiczny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pozwala </a:t>
            </a:r>
            <a:r>
              <a:rPr sz="1200" spc="-10" dirty="0">
                <a:latin typeface="TT Supermolot Regular"/>
                <a:cs typeface="TT Supermolot Regular"/>
              </a:rPr>
              <a:t>na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produkcję dużych </a:t>
            </a:r>
            <a:r>
              <a:rPr sz="1200" spc="-20" dirty="0">
                <a:latin typeface="TT Supermolot Regular"/>
                <a:cs typeface="TT Supermolot Regular"/>
              </a:rPr>
              <a:t>wolumenów</a:t>
            </a:r>
            <a:r>
              <a:rPr sz="1200" spc="-10" dirty="0">
                <a:latin typeface="TT Supermolot Regular"/>
                <a:cs typeface="TT Supermolot Regular"/>
              </a:rPr>
              <a:t> taniej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10" dirty="0">
                <a:latin typeface="TT Supermolot Regular"/>
                <a:cs typeface="TT Supermolot Regular"/>
              </a:rPr>
              <a:t> zielonej </a:t>
            </a:r>
            <a:r>
              <a:rPr sz="1200" spc="-20" dirty="0">
                <a:latin typeface="TT Supermolot Regular"/>
                <a:cs typeface="TT Supermolot Regular"/>
              </a:rPr>
              <a:t>energii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elektrycznej.</a:t>
            </a:r>
            <a:r>
              <a:rPr sz="1200" spc="-10" dirty="0">
                <a:latin typeface="TT Supermolot Regular"/>
                <a:cs typeface="TT Supermolot Regular"/>
              </a:rPr>
              <a:t> Gospodarka </a:t>
            </a:r>
            <a:r>
              <a:rPr sz="1200" spc="-20" dirty="0">
                <a:latin typeface="TT Supermolot Regular"/>
                <a:cs typeface="TT Supermolot Regular"/>
              </a:rPr>
              <a:t>wodorowa</a:t>
            </a:r>
            <a:r>
              <a:rPr sz="1200" spc="-10" dirty="0">
                <a:latin typeface="TT Supermolot Regular"/>
                <a:cs typeface="TT Supermolot Regular"/>
              </a:rPr>
              <a:t> jest </a:t>
            </a:r>
            <a:r>
              <a:rPr sz="1200" spc="-20" dirty="0">
                <a:latin typeface="TT Supermolot Regular"/>
                <a:cs typeface="TT Supermolot Regular"/>
              </a:rPr>
              <a:t>integralną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częścią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długoterminowych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strategii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klimatycznych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roz- </a:t>
            </a:r>
            <a:r>
              <a:rPr sz="1200" spc="-25" dirty="0">
                <a:latin typeface="TT Supermolot Regular"/>
                <a:cs typeface="TT Supermolot Regular"/>
              </a:rPr>
              <a:t>wojowych </a:t>
            </a:r>
            <a:r>
              <a:rPr sz="1200" dirty="0">
                <a:latin typeface="TT Supermolot Regular"/>
                <a:cs typeface="TT Supermolot Regular"/>
              </a:rPr>
              <a:t>–</a:t>
            </a:r>
            <a:r>
              <a:rPr sz="1200" spc="-20" dirty="0">
                <a:latin typeface="TT Supermolot Regular"/>
                <a:cs typeface="TT Supermolot Regular"/>
              </a:rPr>
              <a:t> wspiera </a:t>
            </a:r>
            <a:r>
              <a:rPr sz="1200" spc="-25" dirty="0">
                <a:latin typeface="TT Supermolot Regular"/>
                <a:cs typeface="TT Supermolot Regular"/>
              </a:rPr>
              <a:t>elektryfikację,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poprawia efektywność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energetyczną,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także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jest </a:t>
            </a:r>
            <a:r>
              <a:rPr sz="1200" spc="-10" dirty="0">
                <a:latin typeface="TT Supermolot Regular"/>
                <a:cs typeface="TT Supermolot Regular"/>
              </a:rPr>
              <a:t>kluczem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20" dirty="0">
                <a:latin typeface="TT Supermolot Regular"/>
                <a:cs typeface="TT Supermolot Regular"/>
              </a:rPr>
              <a:t> dekarbonizacji</a:t>
            </a:r>
            <a:r>
              <a:rPr sz="1200" spc="-25" dirty="0">
                <a:latin typeface="TT Supermolot Regular"/>
                <a:cs typeface="TT Supermolot Regular"/>
              </a:rPr>
              <a:t> sektorów,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których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nie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się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bezpośred- </a:t>
            </a:r>
            <a:r>
              <a:rPr sz="1200" dirty="0">
                <a:latin typeface="TT Supermolot Regular"/>
                <a:cs typeface="TT Supermolot Regular"/>
              </a:rPr>
              <a:t>nio</a:t>
            </a:r>
            <a:r>
              <a:rPr sz="1200" spc="-5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zelektryfikować.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28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12700" algn="just">
              <a:lnSpc>
                <a:spcPct val="100000"/>
              </a:lnSpc>
            </a:pPr>
            <a:r>
              <a:rPr sz="1000" dirty="0">
                <a:latin typeface="TT Supermolot Bold"/>
                <a:cs typeface="TT Supermolot Bold"/>
              </a:rPr>
              <a:t>OTO</a:t>
            </a:r>
            <a:r>
              <a:rPr sz="1000" spc="-25" dirty="0">
                <a:latin typeface="TT Supermolot Bold"/>
                <a:cs typeface="TT Supermolot Bold"/>
              </a:rPr>
              <a:t> </a:t>
            </a:r>
            <a:r>
              <a:rPr sz="1000" spc="-10" dirty="0">
                <a:latin typeface="TT Supermolot Bold"/>
                <a:cs typeface="TT Supermolot Bold"/>
              </a:rPr>
              <a:t>NAJWAŻNIEJSZE</a:t>
            </a:r>
            <a:r>
              <a:rPr sz="1000" spc="-25" dirty="0">
                <a:latin typeface="TT Supermolot Bold"/>
                <a:cs typeface="TT Supermolot Bold"/>
              </a:rPr>
              <a:t> </a:t>
            </a:r>
            <a:r>
              <a:rPr sz="1000" spc="-10" dirty="0">
                <a:latin typeface="TT Supermolot Bold"/>
                <a:cs typeface="TT Supermolot Bold"/>
              </a:rPr>
              <a:t>INFORMACJE:</a:t>
            </a:r>
            <a:endParaRPr sz="1000">
              <a:latin typeface="TT Supermolot Bold"/>
              <a:cs typeface="TT Supermolot Bol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994" y="4594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5274" y="4470405"/>
            <a:ext cx="3098165" cy="1358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Słabo</a:t>
            </a:r>
            <a:r>
              <a:rPr sz="1000" spc="15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zurbanizowane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obszary</a:t>
            </a:r>
            <a:r>
              <a:rPr sz="1000" spc="15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można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wykorzystać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na </a:t>
            </a:r>
            <a:r>
              <a:rPr sz="1000" dirty="0">
                <a:latin typeface="TT Supermolot Regular"/>
                <a:cs typeface="TT Supermolot Regular"/>
              </a:rPr>
              <a:t>rzecz</a:t>
            </a:r>
            <a:r>
              <a:rPr sz="1000" spc="2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produkcji</a:t>
            </a:r>
            <a:r>
              <a:rPr sz="1000" spc="2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energii.</a:t>
            </a:r>
            <a:r>
              <a:rPr sz="1000" spc="2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Ograniczony</a:t>
            </a:r>
            <a:r>
              <a:rPr sz="1000" spc="2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dostęp</a:t>
            </a:r>
            <a:r>
              <a:rPr sz="1000" spc="21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gruntów </a:t>
            </a:r>
            <a:r>
              <a:rPr sz="1000" dirty="0">
                <a:latin typeface="TT Supermolot Regular"/>
                <a:cs typeface="TT Supermolot Regular"/>
              </a:rPr>
              <a:t>oraz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brak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rozwoju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infrastruktury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sieciowej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jest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znaczą- </a:t>
            </a:r>
            <a:r>
              <a:rPr sz="1000" dirty="0">
                <a:latin typeface="TT Supermolot Regular"/>
                <a:cs typeface="TT Supermolot Regular"/>
              </a:rPr>
              <a:t>cą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barierą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rozwoju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OZE.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Jedną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opcji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jest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bezpośrednie połączenia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OZE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-20" dirty="0">
                <a:latin typeface="TT Supermolot Regular"/>
                <a:cs typeface="TT Supermolot Regular"/>
              </a:rPr>
              <a:t> elektrolizerem,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co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pozwala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produk- </a:t>
            </a:r>
            <a:r>
              <a:rPr sz="1000" dirty="0">
                <a:latin typeface="TT Supermolot Regular"/>
                <a:cs typeface="TT Supermolot Regular"/>
              </a:rPr>
              <a:t>cję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konsumpcję</a:t>
            </a:r>
            <a:r>
              <a:rPr sz="1000" spc="4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wodoru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bez</a:t>
            </a:r>
            <a:r>
              <a:rPr sz="1000" spc="4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konieczności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znaczących inwestycji</a:t>
            </a:r>
            <a:r>
              <a:rPr sz="1000" dirty="0">
                <a:latin typeface="TT Supermolot Regular"/>
                <a:cs typeface="TT Supermolot Regular"/>
              </a:rPr>
              <a:t> w </a:t>
            </a:r>
            <a:r>
              <a:rPr sz="1000" spc="-20" dirty="0">
                <a:latin typeface="TT Supermolot Regular"/>
                <a:cs typeface="TT Supermolot Regular"/>
              </a:rPr>
              <a:t>infrastrukturę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sieciową</a:t>
            </a:r>
            <a:r>
              <a:rPr sz="1000" dirty="0">
                <a:latin typeface="TT Supermolot Regular"/>
                <a:cs typeface="TT Supermolot Regular"/>
              </a:rPr>
              <a:t> i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wodorociągową.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994" y="6118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55274" y="5994405"/>
            <a:ext cx="3098165" cy="97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spc="-30" dirty="0">
                <a:latin typeface="TT Supermolot Regular"/>
                <a:cs typeface="TT Supermolot Regular"/>
              </a:rPr>
              <a:t>Wodór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stanowi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40" dirty="0">
                <a:latin typeface="TT Supermolot Regular"/>
                <a:cs typeface="TT Supermolot Regular"/>
              </a:rPr>
              <a:t>75%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40" dirty="0">
                <a:latin typeface="TT Supermolot Regular"/>
                <a:cs typeface="TT Supermolot Regular"/>
              </a:rPr>
              <a:t>masy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materii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Wszechświata.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Łączy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się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tlenem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pobieranym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atmosfery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(produktem</a:t>
            </a:r>
            <a:r>
              <a:rPr sz="1000" spc="-10" dirty="0">
                <a:latin typeface="TT Supermolot Regular"/>
                <a:cs typeface="TT Supermolot Regular"/>
              </a:rPr>
              <a:t> ubocznym jest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woda),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efekcie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pozostaje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ekosystemie.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Dzięki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za- </a:t>
            </a:r>
            <a:r>
              <a:rPr sz="1000" spc="-30" dirty="0">
                <a:latin typeface="TT Supermolot Regular"/>
                <a:cs typeface="TT Supermolot Regular"/>
              </a:rPr>
              <a:t>mkniętemu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obiegowi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możemy</a:t>
            </a:r>
            <a:r>
              <a:rPr sz="1000" spc="-20" dirty="0">
                <a:latin typeface="TT Supermolot Regular"/>
                <a:cs typeface="TT Supermolot Regular"/>
              </a:rPr>
              <a:t> być </a:t>
            </a:r>
            <a:r>
              <a:rPr sz="1000" spc="-25" dirty="0">
                <a:latin typeface="TT Supermolot Regular"/>
                <a:cs typeface="TT Supermolot Regular"/>
              </a:rPr>
              <a:t>pewni,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że</a:t>
            </a:r>
            <a:r>
              <a:rPr sz="1000" spc="-20" dirty="0">
                <a:latin typeface="TT Supermolot Regular"/>
                <a:cs typeface="TT Supermolot Regular"/>
              </a:rPr>
              <a:t> wodór </a:t>
            </a:r>
            <a:r>
              <a:rPr sz="1000" spc="-10" dirty="0">
                <a:latin typeface="TT Supermolot Regular"/>
                <a:cs typeface="TT Supermolot Regular"/>
              </a:rPr>
              <a:t>pozo- </a:t>
            </a:r>
            <a:r>
              <a:rPr sz="1000" spc="-25" dirty="0">
                <a:latin typeface="TT Supermolot Regular"/>
                <a:cs typeface="TT Supermolot Regular"/>
              </a:rPr>
              <a:t>stanie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niewyczerpalnym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nośnikiem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energii.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55999" y="4594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51275" y="4470405"/>
            <a:ext cx="3097530" cy="97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Produktem</a:t>
            </a:r>
            <a:r>
              <a:rPr sz="1000" spc="39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ubocznym</a:t>
            </a:r>
            <a:r>
              <a:rPr sz="1000" spc="39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spalania</a:t>
            </a:r>
            <a:r>
              <a:rPr sz="1000" spc="39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wodoru</a:t>
            </a:r>
            <a:r>
              <a:rPr sz="1000" spc="39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jest</a:t>
            </a:r>
            <a:r>
              <a:rPr sz="1000" spc="39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woda. </a:t>
            </a:r>
            <a:r>
              <a:rPr sz="1000" dirty="0">
                <a:latin typeface="TT Supermolot Regular"/>
                <a:cs typeface="TT Supermolot Regular"/>
              </a:rPr>
              <a:t>Dzięki</a:t>
            </a:r>
            <a:r>
              <a:rPr sz="1000" spc="3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wodorowi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możemy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uzyskać</a:t>
            </a:r>
            <a:r>
              <a:rPr sz="1000" spc="3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ciepło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bez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generacji </a:t>
            </a:r>
            <a:r>
              <a:rPr sz="1000" dirty="0">
                <a:latin typeface="TT Supermolot Regular"/>
                <a:cs typeface="TT Supermolot Regular"/>
              </a:rPr>
              <a:t>emisji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gazów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cieplarnianych.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Pozwoli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dekarboni- </a:t>
            </a:r>
            <a:r>
              <a:rPr sz="1000" dirty="0">
                <a:latin typeface="TT Supermolot Regular"/>
                <a:cs typeface="TT Supermolot Regular"/>
              </a:rPr>
              <a:t>zację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sektora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ciepłowniczego,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a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także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ograniczenie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zu- </a:t>
            </a:r>
            <a:r>
              <a:rPr sz="1000" dirty="0">
                <a:latin typeface="TT Supermolot Regular"/>
                <a:cs typeface="TT Supermolot Regular"/>
              </a:rPr>
              <a:t>życie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gazu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ziemnego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węgla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produkcji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ciepła.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55999" y="5737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851275" y="5613405"/>
            <a:ext cx="3098165" cy="97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Ogniwa</a:t>
            </a:r>
            <a:r>
              <a:rPr sz="1000" spc="1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paliwowe</a:t>
            </a:r>
            <a:r>
              <a:rPr sz="1000" spc="1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przekształcają</a:t>
            </a:r>
            <a:r>
              <a:rPr sz="1000" spc="1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wodór</a:t>
            </a:r>
            <a:r>
              <a:rPr sz="1000" spc="1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1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tlen</a:t>
            </a:r>
            <a:r>
              <a:rPr sz="1000" spc="1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125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wodę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229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energię</a:t>
            </a:r>
            <a:r>
              <a:rPr sz="1000" spc="2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elektryczną.</a:t>
            </a:r>
            <a:r>
              <a:rPr sz="1000" spc="2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Wodór</a:t>
            </a:r>
            <a:r>
              <a:rPr sz="1000" spc="2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może</a:t>
            </a:r>
            <a:r>
              <a:rPr sz="1000" spc="2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być</a:t>
            </a:r>
            <a:r>
              <a:rPr sz="1000" spc="23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wykorzysta- </a:t>
            </a:r>
            <a:r>
              <a:rPr sz="1000" dirty="0">
                <a:latin typeface="TT Supermolot Regular"/>
                <a:cs typeface="TT Supermolot Regular"/>
              </a:rPr>
              <a:t>ny</a:t>
            </a:r>
            <a:r>
              <a:rPr sz="1000" spc="2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2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rozwoju</a:t>
            </a:r>
            <a:r>
              <a:rPr sz="1000" spc="2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ekologicznego</a:t>
            </a:r>
            <a:r>
              <a:rPr sz="1000" spc="2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transportu</a:t>
            </a:r>
            <a:r>
              <a:rPr sz="1000" spc="2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oraz</a:t>
            </a:r>
            <a:r>
              <a:rPr sz="1000" spc="26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elek- </a:t>
            </a:r>
            <a:r>
              <a:rPr sz="1000" dirty="0">
                <a:latin typeface="TT Supermolot Regular"/>
                <a:cs typeface="TT Supermolot Regular"/>
              </a:rPr>
              <a:t>tromobilności.</a:t>
            </a:r>
            <a:r>
              <a:rPr sz="1000" spc="1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ogromna</a:t>
            </a:r>
            <a:r>
              <a:rPr sz="1000" spc="1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szansa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redukcję</a:t>
            </a:r>
            <a:r>
              <a:rPr sz="1000" spc="11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emisji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transporcie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lądowym,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wodnym</a:t>
            </a:r>
            <a:r>
              <a:rPr sz="1000" spc="2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powietrznym.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152005" y="4594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247275" y="4470405"/>
            <a:ext cx="309753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Wodór</a:t>
            </a:r>
            <a:r>
              <a:rPr sz="1000" spc="2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jest</a:t>
            </a:r>
            <a:r>
              <a:rPr sz="1000" spc="2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przechowywany</a:t>
            </a:r>
            <a:r>
              <a:rPr sz="1000" spc="2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2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zbiornikach</a:t>
            </a:r>
            <a:r>
              <a:rPr sz="1000" spc="2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ciśnienio- </a:t>
            </a:r>
            <a:r>
              <a:rPr sz="1000" dirty="0">
                <a:latin typeface="TT Supermolot Regular"/>
                <a:cs typeface="TT Supermolot Regular"/>
              </a:rPr>
              <a:t>wych</a:t>
            </a:r>
            <a:r>
              <a:rPr sz="1000" spc="2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wykonanych</a:t>
            </a:r>
            <a:r>
              <a:rPr sz="1000" spc="2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2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stali</a:t>
            </a:r>
            <a:r>
              <a:rPr sz="1000" spc="2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lub</a:t>
            </a:r>
            <a:r>
              <a:rPr sz="1000" spc="2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włókna</a:t>
            </a:r>
            <a:r>
              <a:rPr sz="1000" spc="2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węglowego,</a:t>
            </a:r>
            <a:r>
              <a:rPr sz="1000" spc="22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co </a:t>
            </a:r>
            <a:r>
              <a:rPr sz="1000" dirty="0">
                <a:latin typeface="TT Supermolot Regular"/>
                <a:cs typeface="TT Supermolot Regular"/>
              </a:rPr>
              <a:t>eliminuje</a:t>
            </a:r>
            <a:r>
              <a:rPr sz="1000" spc="14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problemy</a:t>
            </a:r>
            <a:r>
              <a:rPr sz="1000" spc="14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związane</a:t>
            </a:r>
            <a:r>
              <a:rPr sz="1000" spc="14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1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utylizacją</a:t>
            </a:r>
            <a:r>
              <a:rPr sz="1000" spc="14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materiałów, </a:t>
            </a:r>
            <a:r>
              <a:rPr sz="1000" dirty="0">
                <a:latin typeface="TT Supermolot Regular"/>
                <a:cs typeface="TT Supermolot Regular"/>
              </a:rPr>
              <a:t>takich jak </a:t>
            </a:r>
            <a:r>
              <a:rPr sz="1000" spc="-10" dirty="0">
                <a:latin typeface="TT Supermolot Regular"/>
                <a:cs typeface="TT Supermolot Regular"/>
              </a:rPr>
              <a:t>baterie.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152005" y="55466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247275" y="5422905"/>
            <a:ext cx="3098165" cy="97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Polska</a:t>
            </a:r>
            <a:r>
              <a:rPr sz="1000" spc="-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produkuje</a:t>
            </a:r>
            <a:r>
              <a:rPr sz="1000" spc="-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obecnie</a:t>
            </a:r>
            <a:r>
              <a:rPr sz="1000" spc="-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1,3</a:t>
            </a:r>
            <a:r>
              <a:rPr sz="1000" spc="-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mln</a:t>
            </a:r>
            <a:r>
              <a:rPr sz="1000" spc="-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ton</a:t>
            </a:r>
            <a:r>
              <a:rPr sz="1000" spc="-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wodoru</a:t>
            </a:r>
            <a:r>
              <a:rPr sz="1000" spc="-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rocznie</a:t>
            </a:r>
            <a:r>
              <a:rPr sz="1000" spc="-35" dirty="0">
                <a:latin typeface="TT Supermolot Regular"/>
                <a:cs typeface="TT Supermolot Regular"/>
              </a:rPr>
              <a:t> </a:t>
            </a:r>
            <a:r>
              <a:rPr sz="1000" spc="-50" dirty="0">
                <a:latin typeface="TT Supermolot Regular"/>
                <a:cs typeface="TT Supermolot Regular"/>
              </a:rPr>
              <a:t>–</a:t>
            </a:r>
            <a:r>
              <a:rPr sz="1000" dirty="0">
                <a:latin typeface="TT Supermolot Regular"/>
                <a:cs typeface="TT Supermolot Regular"/>
              </a:rPr>
              <a:t> 100%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tego</a:t>
            </a:r>
            <a:r>
              <a:rPr sz="1000" spc="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nośnika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pochodzi</a:t>
            </a:r>
            <a:r>
              <a:rPr sz="1000" spc="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procesów</a:t>
            </a:r>
            <a:r>
              <a:rPr sz="1000" spc="2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zużywających </a:t>
            </a:r>
            <a:r>
              <a:rPr sz="1000" dirty="0">
                <a:latin typeface="TT Supermolot Regular"/>
                <a:cs typeface="TT Supermolot Regular"/>
              </a:rPr>
              <a:t>paliwa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kopalne.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Zastosowanie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zielonego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wodoru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gwa- </a:t>
            </a:r>
            <a:r>
              <a:rPr sz="1000" dirty="0">
                <a:latin typeface="TT Supermolot Regular"/>
                <a:cs typeface="TT Supermolot Regular"/>
              </a:rPr>
              <a:t>rantuje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ograniczenie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szkodliwych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emisji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zerowego poziomu.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Scenariusz </a:t>
            </a:r>
            <a:r>
              <a:rPr spc="-30" dirty="0"/>
              <a:t>nr</a:t>
            </a:r>
            <a:r>
              <a:rPr spc="-35" dirty="0"/>
              <a:t> </a:t>
            </a:r>
            <a:r>
              <a:rPr dirty="0"/>
              <a:t>3</a:t>
            </a:r>
            <a:r>
              <a:rPr spc="-35" dirty="0"/>
              <a:t> </a:t>
            </a:r>
            <a:r>
              <a:rPr spc="-25" dirty="0"/>
              <a:t>//</a:t>
            </a:r>
            <a:r>
              <a:rPr spc="-40" dirty="0"/>
              <a:t> </a:t>
            </a:r>
            <a:r>
              <a:rPr sz="1100" spc="-30" dirty="0">
                <a:latin typeface="TT Supermolot Bold"/>
                <a:cs typeface="TT Supermolot Bold"/>
              </a:rPr>
              <a:t>POZIOM PODSTAWOWY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pc="-25" dirty="0"/>
              <a:t>//</a:t>
            </a:r>
            <a:r>
              <a:rPr spc="-35" dirty="0"/>
              <a:t> </a:t>
            </a:r>
            <a:r>
              <a:rPr spc="-30" dirty="0"/>
              <a:t>Dlaczego</a:t>
            </a:r>
            <a:r>
              <a:rPr spc="-35" dirty="0"/>
              <a:t> </a:t>
            </a:r>
            <a:r>
              <a:rPr spc="-10" dirty="0"/>
              <a:t>wodór?</a:t>
            </a:r>
            <a:endParaRPr sz="1100">
              <a:latin typeface="TT Supermolot Bold"/>
              <a:cs typeface="TT Supermolot Bol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3300" y="876305"/>
            <a:ext cx="5629275" cy="895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675">
              <a:lnSpc>
                <a:spcPts val="1085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65"/>
              </a:lnSpc>
              <a:tabLst>
                <a:tab pos="2034539" algn="l"/>
                <a:tab pos="303784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Wodór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25" dirty="0">
                <a:solidFill>
                  <a:srgbClr val="3A9BDC"/>
                </a:solidFill>
                <a:latin typeface="TT Supermolot Light"/>
                <a:cs typeface="TT Supermolot Light"/>
              </a:rPr>
              <a:t>dla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innowacji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00" y="2959105"/>
            <a:ext cx="9996805" cy="115570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Technologia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wodorowa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otwiera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drzwi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rozwoju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wielu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innowacji.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Najważniejszym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obszarem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nowoczesna,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elastyczna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energetyka,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jednak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wpływ </a:t>
            </a:r>
            <a:r>
              <a:rPr sz="1200" dirty="0">
                <a:latin typeface="TT Supermolot Regular"/>
                <a:cs typeface="TT Supermolot Regular"/>
              </a:rPr>
              <a:t>wodoru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rozwój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nowych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technologii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będzie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zdecydowanie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szerszy.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Rozwój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technologii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bateryjnej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zaowocował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nie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tylko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pojawieniem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się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pojazdów </a:t>
            </a:r>
            <a:r>
              <a:rPr sz="1200" spc="-25" dirty="0">
                <a:latin typeface="TT Supermolot Regular"/>
                <a:cs typeface="TT Supermolot Regular"/>
              </a:rPr>
              <a:t>elektrycznych,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ale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także </a:t>
            </a:r>
            <a:r>
              <a:rPr sz="1200" spc="-25" dirty="0">
                <a:latin typeface="TT Supermolot Regular"/>
                <a:cs typeface="TT Supermolot Regular"/>
              </a:rPr>
              <a:t>całym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szeregiem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innych </a:t>
            </a:r>
            <a:r>
              <a:rPr sz="1200" spc="-25" dirty="0">
                <a:latin typeface="TT Supermolot Regular"/>
                <a:cs typeface="TT Supermolot Regular"/>
              </a:rPr>
              <a:t>rozwiązań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jak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drony,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rowery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elektryczne,</a:t>
            </a:r>
            <a:r>
              <a:rPr sz="1200" spc="-20" dirty="0">
                <a:latin typeface="TT Supermolot Regular"/>
                <a:cs typeface="TT Supermolot Regular"/>
              </a:rPr>
              <a:t> hulajnogi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czy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autonomiczne urządzenia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jak</a:t>
            </a:r>
            <a:r>
              <a:rPr sz="1200" spc="-20" dirty="0">
                <a:latin typeface="TT Supermolot Regular"/>
                <a:cs typeface="TT Supermolot Regular"/>
              </a:rPr>
              <a:t> odkurzacze.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Wodór </a:t>
            </a:r>
            <a:r>
              <a:rPr sz="1200" dirty="0">
                <a:latin typeface="TT Supermolot Regular"/>
                <a:cs typeface="TT Supermolot Regular"/>
              </a:rPr>
              <a:t>to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jeszcze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więcej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energii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małej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objętości,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co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tym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idzie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-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nowe,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większe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możliwości.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28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12700" algn="just">
              <a:lnSpc>
                <a:spcPct val="100000"/>
              </a:lnSpc>
            </a:pPr>
            <a:r>
              <a:rPr sz="1000" dirty="0">
                <a:latin typeface="TT Supermolot Bold"/>
                <a:cs typeface="TT Supermolot Bold"/>
              </a:rPr>
              <a:t>OTO</a:t>
            </a:r>
            <a:r>
              <a:rPr sz="1000" spc="-15" dirty="0">
                <a:latin typeface="TT Supermolot Bold"/>
                <a:cs typeface="TT Supermolot Bold"/>
              </a:rPr>
              <a:t> </a:t>
            </a:r>
            <a:r>
              <a:rPr sz="1000" spc="-20" dirty="0">
                <a:latin typeface="TT Supermolot Bold"/>
                <a:cs typeface="TT Supermolot Bold"/>
              </a:rPr>
              <a:t>KLUCZOWE</a:t>
            </a:r>
            <a:r>
              <a:rPr sz="1000" spc="-10" dirty="0">
                <a:latin typeface="TT Supermolot Bold"/>
                <a:cs typeface="TT Supermolot Bold"/>
              </a:rPr>
              <a:t> INFORMACJE:</a:t>
            </a:r>
            <a:endParaRPr sz="1000">
              <a:latin typeface="TT Supermolot Bold"/>
              <a:cs typeface="TT Supermolot Bol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994" y="44036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5274" y="4279905"/>
            <a:ext cx="3097530" cy="97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Wodór</a:t>
            </a:r>
            <a:r>
              <a:rPr sz="1000" spc="5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ma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trzy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razy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większą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gęstość</a:t>
            </a:r>
            <a:r>
              <a:rPr sz="1000" spc="5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energetyczną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niż </a:t>
            </a:r>
            <a:r>
              <a:rPr sz="1000" dirty="0">
                <a:latin typeface="TT Supermolot Regular"/>
                <a:cs typeface="TT Supermolot Regular"/>
              </a:rPr>
              <a:t>benzyna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czy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ropa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naftowa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ponad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sto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razy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większą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niż </a:t>
            </a:r>
            <a:r>
              <a:rPr sz="1000" dirty="0">
                <a:latin typeface="TT Supermolot Regular"/>
                <a:cs typeface="TT Supermolot Regular"/>
              </a:rPr>
              <a:t>bateria.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 ogromna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szansa dla zastosowań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mobilnych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1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lotnictwie,</a:t>
            </a:r>
            <a:r>
              <a:rPr sz="1000" spc="1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transporcie</a:t>
            </a:r>
            <a:r>
              <a:rPr sz="1000" spc="1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ciężarowym,</a:t>
            </a:r>
            <a:r>
              <a:rPr sz="1000" spc="1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czy</a:t>
            </a:r>
            <a:r>
              <a:rPr sz="1000" spc="1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15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obszarze </a:t>
            </a:r>
            <a:r>
              <a:rPr sz="1000" dirty="0">
                <a:latin typeface="TT Supermolot Regular"/>
                <a:cs typeface="TT Supermolot Regular"/>
              </a:rPr>
              <a:t>bezzałogowych </a:t>
            </a:r>
            <a:r>
              <a:rPr sz="1000" spc="-10" dirty="0">
                <a:latin typeface="TT Supermolot Regular"/>
                <a:cs typeface="TT Supermolot Regular"/>
              </a:rPr>
              <a:t>pojazdów.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994" y="55466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55274" y="5422905"/>
            <a:ext cx="3097530" cy="59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Powstanie</a:t>
            </a:r>
            <a:r>
              <a:rPr sz="1000" spc="1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nowej</a:t>
            </a:r>
            <a:r>
              <a:rPr sz="1000" spc="1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gałęzi</a:t>
            </a:r>
            <a:r>
              <a:rPr sz="1000" spc="1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gospodarki</a:t>
            </a:r>
            <a:r>
              <a:rPr sz="1000" spc="1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1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idealny</a:t>
            </a:r>
            <a:r>
              <a:rPr sz="1000" spc="14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obszar </a:t>
            </a:r>
            <a:r>
              <a:rPr sz="1000" dirty="0">
                <a:latin typeface="TT Supermolot Regular"/>
                <a:cs typeface="TT Supermolot Regular"/>
              </a:rPr>
              <a:t>dla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start-upów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wykorzystania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opracowanych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rozwią- </a:t>
            </a:r>
            <a:r>
              <a:rPr sz="1000" dirty="0">
                <a:latin typeface="TT Supermolot Regular"/>
                <a:cs typeface="TT Supermolot Regular"/>
              </a:rPr>
              <a:t>zań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walki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rynki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globalne.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9994" y="63086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5274" y="6184905"/>
            <a:ext cx="309816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Dążenie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gospodarki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niskoemisyjnej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wyzwanie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dla </a:t>
            </a:r>
            <a:r>
              <a:rPr sz="1000" dirty="0">
                <a:latin typeface="TT Supermolot Regular"/>
                <a:cs typeface="TT Supermolot Regular"/>
              </a:rPr>
              <a:t>przemysłu,</a:t>
            </a:r>
            <a:r>
              <a:rPr sz="1000" spc="9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ale</a:t>
            </a:r>
            <a:r>
              <a:rPr sz="1000" spc="9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jednocześnie</a:t>
            </a:r>
            <a:r>
              <a:rPr sz="1000" spc="9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szansa</a:t>
            </a:r>
            <a:r>
              <a:rPr sz="1000" spc="9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9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integrację</a:t>
            </a:r>
            <a:r>
              <a:rPr sz="1000" spc="9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na- </a:t>
            </a:r>
            <a:r>
              <a:rPr sz="1000" dirty="0">
                <a:latin typeface="TT Supermolot Regular"/>
                <a:cs typeface="TT Supermolot Regular"/>
              </a:rPr>
              <a:t>uki i biznesu. Uczelnie posiadają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dużą wiedzę na </a:t>
            </a:r>
            <a:r>
              <a:rPr sz="1000" spc="-10" dirty="0">
                <a:latin typeface="TT Supermolot Regular"/>
                <a:cs typeface="TT Supermolot Regular"/>
              </a:rPr>
              <a:t>temat wodoru.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55999" y="44036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851275" y="4279905"/>
            <a:ext cx="3097530" cy="59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Wodór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innowacje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wielu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dziedzinach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takich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jak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cie- </a:t>
            </a:r>
            <a:r>
              <a:rPr sz="1000" dirty="0">
                <a:latin typeface="TT Supermolot Regular"/>
                <a:cs typeface="TT Supermolot Regular"/>
              </a:rPr>
              <a:t>płownictwo,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transport,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metalurgia,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farmaceutyka,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sek- </a:t>
            </a:r>
            <a:r>
              <a:rPr sz="1000" dirty="0">
                <a:latin typeface="TT Supermolot Regular"/>
                <a:cs typeface="TT Supermolot Regular"/>
              </a:rPr>
              <a:t>tor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kosmiczny,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usługi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komunalne,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rolnictwo.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55999" y="51656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851275" y="5041905"/>
            <a:ext cx="309753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Wodór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produkowany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wykorzystaniem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zielonej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energii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bezemisyjna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technologia.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Kraj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wdrażający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rozwiąza- </a:t>
            </a:r>
            <a:r>
              <a:rPr sz="1000" dirty="0">
                <a:latin typeface="TT Supermolot Regular"/>
                <a:cs typeface="TT Supermolot Regular"/>
              </a:rPr>
              <a:t>nia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wodorowe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dołącza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globalnych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rynków,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uzysku- </a:t>
            </a:r>
            <a:r>
              <a:rPr sz="1000" dirty="0">
                <a:latin typeface="TT Supermolot Regular"/>
                <a:cs typeface="TT Supermolot Regular"/>
              </a:rPr>
              <a:t>jąc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przewagi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konkurencyjne.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755999" y="6118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851275" y="5994405"/>
            <a:ext cx="309753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Wodór</a:t>
            </a:r>
            <a:r>
              <a:rPr sz="1000" spc="19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stymuluje</a:t>
            </a:r>
            <a:r>
              <a:rPr sz="1000" spc="19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rozwój</a:t>
            </a:r>
            <a:r>
              <a:rPr sz="1000" spc="19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nowych</a:t>
            </a:r>
            <a:r>
              <a:rPr sz="1000" spc="19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systemów</a:t>
            </a:r>
            <a:r>
              <a:rPr sz="1000" spc="19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zasilania </a:t>
            </a:r>
            <a:r>
              <a:rPr sz="1000" dirty="0">
                <a:latin typeface="TT Supermolot Regular"/>
                <a:cs typeface="TT Supermolot Regular"/>
              </a:rPr>
              <a:t>oraz magazynowania </a:t>
            </a:r>
            <a:r>
              <a:rPr sz="1000" spc="-10" dirty="0">
                <a:latin typeface="TT Supermolot Regular"/>
                <a:cs typeface="TT Supermolot Regular"/>
              </a:rPr>
              <a:t>energii.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152005" y="44036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247275" y="4279905"/>
            <a:ext cx="309753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Wodór</a:t>
            </a:r>
            <a:r>
              <a:rPr sz="1000" spc="-4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pozyskiwany</a:t>
            </a:r>
            <a:r>
              <a:rPr sz="1000" spc="-4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-4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odpadów</a:t>
            </a:r>
            <a:r>
              <a:rPr sz="1000" spc="-4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-4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innowacje</a:t>
            </a:r>
            <a:r>
              <a:rPr sz="1000" spc="-4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4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energe- </a:t>
            </a:r>
            <a:r>
              <a:rPr sz="1000" dirty="0">
                <a:latin typeface="TT Supermolot Regular"/>
                <a:cs typeface="TT Supermolot Regular"/>
              </a:rPr>
              <a:t>tyce oraz w gospodarce </a:t>
            </a:r>
            <a:r>
              <a:rPr sz="1000" spc="-10" dirty="0">
                <a:latin typeface="TT Supermolot Regular"/>
                <a:cs typeface="TT Supermolot Regular"/>
              </a:rPr>
              <a:t>komunalnej.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152005" y="4975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247275" y="4851405"/>
            <a:ext cx="309753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Robotyka,</a:t>
            </a:r>
            <a:r>
              <a:rPr sz="1000" spc="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drony-taksówki,</a:t>
            </a:r>
            <a:r>
              <a:rPr sz="1000" spc="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autonomiczne</a:t>
            </a:r>
            <a:r>
              <a:rPr sz="1000" spc="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pojazdy</a:t>
            </a:r>
            <a:r>
              <a:rPr sz="1000" spc="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–</a:t>
            </a:r>
            <a:r>
              <a:rPr sz="1000" spc="2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te </a:t>
            </a:r>
            <a:r>
              <a:rPr sz="1000" dirty="0">
                <a:latin typeface="TT Supermolot Regular"/>
                <a:cs typeface="TT Supermolot Regular"/>
              </a:rPr>
              <a:t>wszystkie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rozwiązania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zdecydowanie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będą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preferowały </a:t>
            </a:r>
            <a:r>
              <a:rPr sz="1000" dirty="0">
                <a:latin typeface="TT Supermolot Regular"/>
                <a:cs typeface="TT Supermolot Regular"/>
              </a:rPr>
              <a:t>nowoczesne</a:t>
            </a:r>
            <a:r>
              <a:rPr sz="1000" spc="5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formy</a:t>
            </a:r>
            <a:r>
              <a:rPr sz="1000" spc="5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zasilania,</a:t>
            </a:r>
            <a:r>
              <a:rPr sz="1000" spc="5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więc</a:t>
            </a:r>
            <a:r>
              <a:rPr sz="1000" spc="5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wodór</a:t>
            </a:r>
            <a:r>
              <a:rPr sz="1000" spc="5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może</a:t>
            </a:r>
            <a:r>
              <a:rPr sz="1000" spc="5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okazać </a:t>
            </a:r>
            <a:r>
              <a:rPr sz="1000" dirty="0">
                <a:latin typeface="TT Supermolot Regular"/>
                <a:cs typeface="TT Supermolot Regular"/>
              </a:rPr>
              <a:t>się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elementem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napędzającym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innowacyjność.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Scenariusz </a:t>
            </a:r>
            <a:r>
              <a:rPr spc="-30" dirty="0"/>
              <a:t>nr</a:t>
            </a:r>
            <a:r>
              <a:rPr spc="-35" dirty="0"/>
              <a:t> </a:t>
            </a:r>
            <a:r>
              <a:rPr dirty="0"/>
              <a:t>3</a:t>
            </a:r>
            <a:r>
              <a:rPr spc="-35" dirty="0"/>
              <a:t> </a:t>
            </a:r>
            <a:r>
              <a:rPr spc="-25" dirty="0"/>
              <a:t>//</a:t>
            </a:r>
            <a:r>
              <a:rPr spc="-40" dirty="0"/>
              <a:t> </a:t>
            </a:r>
            <a:r>
              <a:rPr sz="1100" spc="-30" dirty="0">
                <a:latin typeface="TT Supermolot Bold"/>
                <a:cs typeface="TT Supermolot Bold"/>
              </a:rPr>
              <a:t>POZIOM PODSTAWOWY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pc="-25" dirty="0"/>
              <a:t>//</a:t>
            </a:r>
            <a:r>
              <a:rPr spc="-35" dirty="0"/>
              <a:t> </a:t>
            </a:r>
            <a:r>
              <a:rPr spc="-30" dirty="0"/>
              <a:t>Dlaczego</a:t>
            </a:r>
            <a:r>
              <a:rPr spc="-35" dirty="0"/>
              <a:t> </a:t>
            </a:r>
            <a:r>
              <a:rPr spc="-10" dirty="0"/>
              <a:t>wodór?</a:t>
            </a:r>
            <a:endParaRPr sz="1100">
              <a:latin typeface="TT Supermolot Bold"/>
              <a:cs typeface="TT Supermolot Bol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3300" y="876305"/>
            <a:ext cx="6124575" cy="895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675">
              <a:lnSpc>
                <a:spcPts val="1085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65"/>
              </a:lnSpc>
              <a:tabLst>
                <a:tab pos="2034539" algn="l"/>
                <a:tab pos="303784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Wodór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25" dirty="0">
                <a:solidFill>
                  <a:srgbClr val="3A9BDC"/>
                </a:solidFill>
                <a:latin typeface="TT Supermolot Light"/>
                <a:cs typeface="TT Supermolot Light"/>
              </a:rPr>
              <a:t>dla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gospodarki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00" y="2959105"/>
            <a:ext cx="9996805" cy="589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Kto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skorzysta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rozwoju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wodoru?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Przede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wszystkim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społeczeństwo,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środowisko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gospodarka.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Zielony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wodór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szansa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całkowicie</a:t>
            </a:r>
            <a:r>
              <a:rPr sz="1200" spc="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bezemisyjną gospodarkę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–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od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produkcji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energii,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poprzez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transport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magazynowanie, </a:t>
            </a:r>
            <a:r>
              <a:rPr sz="1200" dirty="0">
                <a:latin typeface="TT Supermolot Regular"/>
                <a:cs typeface="TT Supermolot Regular"/>
              </a:rPr>
              <a:t>aż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końcową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konsumpcję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energii.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Jakie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korzyści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zyskuje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gospodarka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bazująca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-5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wodorze?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994" y="3832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5274" y="3708405"/>
            <a:ext cx="309943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Tworzenie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nowych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produktów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usług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innowacyjna </a:t>
            </a:r>
            <a:r>
              <a:rPr sz="1000" dirty="0">
                <a:latin typeface="TT Supermolot Regular"/>
                <a:cs typeface="TT Supermolot Regular"/>
              </a:rPr>
              <a:t>gałąź,</a:t>
            </a:r>
            <a:r>
              <a:rPr sz="1000" spc="2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która</a:t>
            </a:r>
            <a:r>
              <a:rPr sz="1000" spc="2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sprzyja</a:t>
            </a:r>
            <a:r>
              <a:rPr sz="1000" spc="2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eksportowi</a:t>
            </a:r>
            <a:r>
              <a:rPr sz="1000" spc="2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wypracowanej</a:t>
            </a:r>
            <a:r>
              <a:rPr sz="1000" spc="25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tech- </a:t>
            </a:r>
            <a:r>
              <a:rPr sz="1000" dirty="0">
                <a:latin typeface="TT Supermolot Regular"/>
                <a:cs typeface="TT Supermolot Regular"/>
              </a:rPr>
              <a:t>nologii</a:t>
            </a:r>
            <a:r>
              <a:rPr sz="1000" spc="15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1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know-how,</a:t>
            </a:r>
            <a:r>
              <a:rPr sz="1000" spc="1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co</a:t>
            </a:r>
            <a:r>
              <a:rPr sz="1000" spc="1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1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kolei</a:t>
            </a:r>
            <a:r>
              <a:rPr sz="1000" spc="1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generuje</a:t>
            </a:r>
            <a:r>
              <a:rPr sz="1000" spc="1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dochody</a:t>
            </a:r>
            <a:r>
              <a:rPr sz="1000" spc="17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dla </a:t>
            </a:r>
            <a:r>
              <a:rPr sz="1000" dirty="0">
                <a:latin typeface="TT Supermolot Regular"/>
                <a:cs typeface="TT Supermolot Regular"/>
              </a:rPr>
              <a:t>regionu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kraju.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994" y="47846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55274" y="4660905"/>
            <a:ext cx="3097530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Doliny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wodorowe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skupienie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jednym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miejscu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róż- </a:t>
            </a:r>
            <a:r>
              <a:rPr sz="1000" dirty="0">
                <a:latin typeface="TT Supermolot Regular"/>
                <a:cs typeface="TT Supermolot Regular"/>
              </a:rPr>
              <a:t>nych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przedsiębiorstw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instytucji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związanych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3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techno- </a:t>
            </a:r>
            <a:r>
              <a:rPr sz="1000" dirty="0">
                <a:latin typeface="TT Supermolot Regular"/>
                <a:cs typeface="TT Supermolot Regular"/>
              </a:rPr>
              <a:t>logią</a:t>
            </a:r>
            <a:r>
              <a:rPr sz="1000" spc="1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wodorową,</a:t>
            </a:r>
            <a:r>
              <a:rPr sz="1000" spc="1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które</a:t>
            </a:r>
            <a:r>
              <a:rPr sz="1000" spc="1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stymuluje</a:t>
            </a:r>
            <a:r>
              <a:rPr sz="1000" spc="1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wymianę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pomysłów, </a:t>
            </a:r>
            <a:r>
              <a:rPr sz="1000" dirty="0">
                <a:latin typeface="TT Supermolot Regular"/>
                <a:cs typeface="TT Supermolot Regular"/>
              </a:rPr>
              <a:t>współpracę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rozwój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nowoczesnych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rozwiązań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techno- </a:t>
            </a:r>
            <a:r>
              <a:rPr sz="1000" dirty="0">
                <a:latin typeface="TT Supermolot Regular"/>
                <a:cs typeface="TT Supermolot Regular"/>
              </a:rPr>
              <a:t>logicznych.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innowacja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skalę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lokalną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globalną. </a:t>
            </a:r>
            <a:r>
              <a:rPr sz="1000" dirty="0">
                <a:latin typeface="TT Supermolot Regular"/>
                <a:cs typeface="TT Supermolot Regular"/>
              </a:rPr>
              <a:t>Doliny</a:t>
            </a:r>
            <a:r>
              <a:rPr sz="1000" spc="2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wodorowe</a:t>
            </a:r>
            <a:r>
              <a:rPr sz="1000" spc="2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często</a:t>
            </a:r>
            <a:r>
              <a:rPr sz="1000" spc="2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nawiązują</a:t>
            </a:r>
            <a:r>
              <a:rPr sz="1000" spc="24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międzynarodowe </a:t>
            </a:r>
            <a:r>
              <a:rPr sz="1000" dirty="0">
                <a:latin typeface="TT Supermolot Regular"/>
                <a:cs typeface="TT Supermolot Regular"/>
              </a:rPr>
              <a:t>partnerstwa,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co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pozwala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transfer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wiedzy,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technolo- </a:t>
            </a:r>
            <a:r>
              <a:rPr sz="1000" dirty="0">
                <a:latin typeface="TT Supermolot Regular"/>
                <a:cs typeface="TT Supermolot Regular"/>
              </a:rPr>
              <a:t>gii i doświadczeń na globalną </a:t>
            </a:r>
            <a:r>
              <a:rPr sz="1000" spc="-10" dirty="0">
                <a:latin typeface="TT Supermolot Regular"/>
                <a:cs typeface="TT Supermolot Regular"/>
              </a:rPr>
              <a:t>skalę.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55999" y="3832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51275" y="3708405"/>
            <a:ext cx="3097530" cy="97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Technologia</a:t>
            </a:r>
            <a:r>
              <a:rPr sz="1000" spc="4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wodorowa</a:t>
            </a:r>
            <a:r>
              <a:rPr sz="1000" spc="4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tworzy</a:t>
            </a:r>
            <a:r>
              <a:rPr sz="1000" spc="4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nowe</a:t>
            </a:r>
            <a:r>
              <a:rPr sz="1000" spc="4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miejsca</a:t>
            </a:r>
            <a:r>
              <a:rPr sz="1000" spc="465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pra- </a:t>
            </a:r>
            <a:r>
              <a:rPr sz="1000" dirty="0">
                <a:latin typeface="TT Supermolot Regular"/>
                <a:cs typeface="TT Supermolot Regular"/>
              </a:rPr>
              <a:t>cy</a:t>
            </a:r>
            <a:r>
              <a:rPr sz="1000" spc="20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2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obszarach</a:t>
            </a:r>
            <a:r>
              <a:rPr sz="1000" spc="2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związanych</a:t>
            </a:r>
            <a:r>
              <a:rPr sz="1000" spc="2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2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produkcją,</a:t>
            </a:r>
            <a:r>
              <a:rPr sz="1000" spc="21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dystrybucją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1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utrzymaniem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systemów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wodorowych.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16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przyczynia </a:t>
            </a:r>
            <a:r>
              <a:rPr sz="1000" dirty="0">
                <a:latin typeface="TT Supermolot Regular"/>
                <a:cs typeface="TT Supermolot Regular"/>
              </a:rPr>
              <a:t>się</a:t>
            </a:r>
            <a:r>
              <a:rPr sz="1000" spc="2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2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wzrostu</a:t>
            </a:r>
            <a:r>
              <a:rPr sz="1000" spc="2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zatrudnienia</a:t>
            </a:r>
            <a:r>
              <a:rPr sz="1000" spc="2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2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wspiera</a:t>
            </a:r>
            <a:r>
              <a:rPr sz="1000" spc="2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rozwój</a:t>
            </a:r>
            <a:r>
              <a:rPr sz="1000" spc="28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branż </a:t>
            </a:r>
            <a:r>
              <a:rPr sz="1000" dirty="0">
                <a:latin typeface="TT Supermolot Regular"/>
                <a:cs typeface="TT Supermolot Regular"/>
              </a:rPr>
              <a:t>związanych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energią</a:t>
            </a:r>
            <a:r>
              <a:rPr sz="1000" spc="-10" dirty="0">
                <a:latin typeface="TT Supermolot Regular"/>
                <a:cs typeface="TT Supermolot Regular"/>
              </a:rPr>
              <a:t> odnawialną.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55999" y="4975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851275" y="4851405"/>
            <a:ext cx="3097530" cy="97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Gospodarka</a:t>
            </a:r>
            <a:r>
              <a:rPr sz="1000" spc="1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wodorowa</a:t>
            </a:r>
            <a:r>
              <a:rPr sz="1000" spc="1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może</a:t>
            </a:r>
            <a:r>
              <a:rPr sz="1000" spc="1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także</a:t>
            </a:r>
            <a:r>
              <a:rPr sz="1000" spc="1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przyczynić</a:t>
            </a:r>
            <a:r>
              <a:rPr sz="1000" spc="1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się</a:t>
            </a:r>
            <a:r>
              <a:rPr sz="1000" spc="16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do </a:t>
            </a:r>
            <a:r>
              <a:rPr sz="1000" dirty="0">
                <a:latin typeface="TT Supermolot Regular"/>
                <a:cs typeface="TT Supermolot Regular"/>
              </a:rPr>
              <a:t>poprawy</a:t>
            </a:r>
            <a:r>
              <a:rPr sz="1000" spc="459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jakości</a:t>
            </a:r>
            <a:r>
              <a:rPr sz="1000" spc="459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powietrza</a:t>
            </a:r>
            <a:r>
              <a:rPr sz="1000" spc="459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poprzez</a:t>
            </a:r>
            <a:r>
              <a:rPr sz="1000" spc="459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redukcję</a:t>
            </a:r>
            <a:r>
              <a:rPr sz="1000" spc="459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emi- </a:t>
            </a:r>
            <a:r>
              <a:rPr sz="1000" dirty="0">
                <a:latin typeface="TT Supermolot Regular"/>
                <a:cs typeface="TT Supermolot Regular"/>
              </a:rPr>
              <a:t>sji</a:t>
            </a:r>
            <a:r>
              <a:rPr sz="1000" spc="229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gazów</a:t>
            </a:r>
            <a:r>
              <a:rPr sz="1000" spc="229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cieplarnianych</a:t>
            </a:r>
            <a:r>
              <a:rPr sz="1000" spc="2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229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innych</a:t>
            </a:r>
            <a:r>
              <a:rPr sz="1000" spc="2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zanieczyszczeń.</a:t>
            </a:r>
            <a:r>
              <a:rPr sz="1000" spc="229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To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kolei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ma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potencjał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zmniejszenia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kosztów</a:t>
            </a:r>
            <a:r>
              <a:rPr sz="1000" spc="4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związanych </a:t>
            </a:r>
            <a:r>
              <a:rPr sz="1000" dirty="0">
                <a:latin typeface="TT Supermolot Regular"/>
                <a:cs typeface="TT Supermolot Regular"/>
              </a:rPr>
              <a:t>z ochroną środowiska i opieką </a:t>
            </a:r>
            <a:r>
              <a:rPr sz="1000" spc="-10" dirty="0">
                <a:latin typeface="TT Supermolot Regular"/>
                <a:cs typeface="TT Supermolot Regular"/>
              </a:rPr>
              <a:t>zdrowotną.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152005" y="3832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247275" y="3708405"/>
            <a:ext cx="309816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Rozwój</a:t>
            </a:r>
            <a:r>
              <a:rPr sz="1000" spc="13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gospodarki</a:t>
            </a:r>
            <a:r>
              <a:rPr sz="1000" spc="13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opartej</a:t>
            </a:r>
            <a:r>
              <a:rPr sz="1000" spc="13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13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wodorze</a:t>
            </a:r>
            <a:r>
              <a:rPr sz="1000" spc="13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zmniejsza</a:t>
            </a:r>
            <a:r>
              <a:rPr sz="1000" spc="13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za- </a:t>
            </a:r>
            <a:r>
              <a:rPr sz="1000" dirty="0">
                <a:latin typeface="TT Supermolot Regular"/>
                <a:cs typeface="TT Supermolot Regular"/>
              </a:rPr>
              <a:t>leżność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od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importu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paliw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kopalnych,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co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może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wpływać </a:t>
            </a:r>
            <a:r>
              <a:rPr sz="1000" dirty="0">
                <a:latin typeface="TT Supermolot Regular"/>
                <a:cs typeface="TT Supermolot Regular"/>
              </a:rPr>
              <a:t>pozytywnie</a:t>
            </a:r>
            <a:r>
              <a:rPr sz="1000" spc="2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2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bilans</a:t>
            </a:r>
            <a:r>
              <a:rPr sz="1000" spc="2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handlowy</a:t>
            </a:r>
            <a:r>
              <a:rPr sz="1000" spc="2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kraju</a:t>
            </a:r>
            <a:r>
              <a:rPr sz="1000" spc="24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23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wzmocnienie </a:t>
            </a:r>
            <a:r>
              <a:rPr sz="1000" dirty="0">
                <a:latin typeface="TT Supermolot Regular"/>
                <a:cs typeface="TT Supermolot Regular"/>
              </a:rPr>
              <a:t>bezpieczeństwa </a:t>
            </a:r>
            <a:r>
              <a:rPr sz="1000" spc="-10" dirty="0">
                <a:latin typeface="TT Supermolot Regular"/>
                <a:cs typeface="TT Supermolot Regular"/>
              </a:rPr>
              <a:t>energetycznego.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Scenariusz </a:t>
            </a:r>
            <a:r>
              <a:rPr spc="-30" dirty="0"/>
              <a:t>nr</a:t>
            </a:r>
            <a:r>
              <a:rPr spc="-35" dirty="0"/>
              <a:t> </a:t>
            </a:r>
            <a:r>
              <a:rPr dirty="0"/>
              <a:t>3</a:t>
            </a:r>
            <a:r>
              <a:rPr spc="-35" dirty="0"/>
              <a:t> </a:t>
            </a:r>
            <a:r>
              <a:rPr spc="-25" dirty="0"/>
              <a:t>//</a:t>
            </a:r>
            <a:r>
              <a:rPr spc="-40" dirty="0"/>
              <a:t> </a:t>
            </a:r>
            <a:r>
              <a:rPr sz="1100" spc="-30" dirty="0">
                <a:latin typeface="TT Supermolot Bold"/>
                <a:cs typeface="TT Supermolot Bold"/>
              </a:rPr>
              <a:t>POZIOM PODSTAWOWY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pc="-25" dirty="0"/>
              <a:t>//</a:t>
            </a:r>
            <a:r>
              <a:rPr spc="-35" dirty="0"/>
              <a:t> </a:t>
            </a:r>
            <a:r>
              <a:rPr spc="-30" dirty="0"/>
              <a:t>Dlaczego</a:t>
            </a:r>
            <a:r>
              <a:rPr spc="-35" dirty="0"/>
              <a:t> </a:t>
            </a:r>
            <a:r>
              <a:rPr spc="-10" dirty="0"/>
              <a:t>wodór?</a:t>
            </a:r>
            <a:endParaRPr sz="1100">
              <a:latin typeface="TT Supermolot Bold"/>
              <a:cs typeface="TT Supermolot Bol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3300" y="876305"/>
            <a:ext cx="4867275" cy="895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675">
              <a:lnSpc>
                <a:spcPts val="1085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65"/>
              </a:lnSpc>
              <a:tabLst>
                <a:tab pos="2034539" algn="l"/>
                <a:tab pos="231076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Wodór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i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przemysł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00" y="2959105"/>
            <a:ext cx="9996170" cy="589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Wodór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może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być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kluczowym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narzędziem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redukcji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emisji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przemysłowych,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zwłaszcza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sektorach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wysokim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zużyciu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energii,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takich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produkcja </a:t>
            </a:r>
            <a:r>
              <a:rPr sz="1200" dirty="0">
                <a:latin typeface="TT Supermolot Regular"/>
                <a:cs typeface="TT Supermolot Regular"/>
              </a:rPr>
              <a:t>stali,</a:t>
            </a:r>
            <a:r>
              <a:rPr sz="1200" spc="-10" dirty="0">
                <a:latin typeface="TT Supermolot Regular"/>
                <a:cs typeface="TT Supermolot Regular"/>
              </a:rPr>
              <a:t> cementu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czy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chemikaliów.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możliwe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dzięki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temu,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że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wodór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być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wykorzystywany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jako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surowiec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czyste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źródło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paliwa,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co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pozwala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na ograniczenie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lub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nawet</a:t>
            </a:r>
            <a:r>
              <a:rPr sz="1200" spc="-10" dirty="0">
                <a:latin typeface="TT Supermolot Regular"/>
                <a:cs typeface="TT Supermolot Regular"/>
              </a:rPr>
              <a:t> całkowite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wyeliminowanie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emisji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związanymi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procesami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produkcji.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994" y="4213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5274" y="4089405"/>
            <a:ext cx="4796155" cy="59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Wodór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jest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wykorzystywany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produkcji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nawozów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sztucznych,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produktów</a:t>
            </a:r>
            <a:r>
              <a:rPr sz="1000" spc="5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chemicz- </a:t>
            </a:r>
            <a:r>
              <a:rPr sz="1000" dirty="0">
                <a:latin typeface="TT Supermolot Regular"/>
                <a:cs typeface="TT Supermolot Regular"/>
              </a:rPr>
              <a:t>nych</a:t>
            </a:r>
            <a:r>
              <a:rPr sz="1000" spc="1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farmaceutycznych,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a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także</a:t>
            </a:r>
            <a:r>
              <a:rPr sz="1000" spc="1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obróbki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metali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1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innych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materiałów.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Przemysł </a:t>
            </a:r>
            <a:r>
              <a:rPr sz="1000" dirty="0">
                <a:latin typeface="TT Supermolot Regular"/>
                <a:cs typeface="TT Supermolot Regular"/>
              </a:rPr>
              <a:t>można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zdekarbonizować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m.in.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dzięki wykorzystaniu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zielonego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wodoru.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994" y="4975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55274" y="4851405"/>
            <a:ext cx="4795520" cy="97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Wodór</a:t>
            </a:r>
            <a:r>
              <a:rPr sz="1000" spc="-3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łączy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sektor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gazowy,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elektroenergetyki,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ciepłownictwa,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transportu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przemysłu. </a:t>
            </a:r>
            <a:r>
              <a:rPr sz="1000" dirty="0">
                <a:latin typeface="TT Supermolot Regular"/>
                <a:cs typeface="TT Supermolot Regular"/>
              </a:rPr>
              <a:t>Integracja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systemów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szansa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większą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elastyczność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efektywność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energetyczną. </a:t>
            </a:r>
            <a:r>
              <a:rPr sz="1000" dirty="0">
                <a:latin typeface="TT Supermolot Regular"/>
                <a:cs typeface="TT Supermolot Regular"/>
              </a:rPr>
              <a:t>Nadwyżki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energii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elektrycznej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produkowanej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OZE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mogą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być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magazynowane</a:t>
            </a:r>
            <a:r>
              <a:rPr sz="1000" spc="6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po- </a:t>
            </a:r>
            <a:r>
              <a:rPr sz="1000" dirty="0">
                <a:latin typeface="TT Supermolot Regular"/>
                <a:cs typeface="TT Supermolot Regular"/>
              </a:rPr>
              <a:t>staci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wodoru</a:t>
            </a:r>
            <a:r>
              <a:rPr sz="1000" spc="8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8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być</a:t>
            </a:r>
            <a:r>
              <a:rPr sz="1000" spc="8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później</a:t>
            </a:r>
            <a:r>
              <a:rPr sz="1000" spc="8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wykorzystywane</a:t>
            </a:r>
            <a:r>
              <a:rPr sz="1000" spc="8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np.</a:t>
            </a:r>
            <a:r>
              <a:rPr sz="1000" spc="8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8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zasilania</a:t>
            </a:r>
            <a:r>
              <a:rPr sz="1000" spc="8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pojazdów</a:t>
            </a:r>
            <a:r>
              <a:rPr sz="1000" spc="8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elektrycznych </a:t>
            </a:r>
            <a:r>
              <a:rPr sz="1000" dirty="0">
                <a:latin typeface="TT Supermolot Regular"/>
                <a:cs typeface="TT Supermolot Regular"/>
              </a:rPr>
              <a:t>lub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użyte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systemach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chłodniczych.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454002" y="4213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549275" y="4089405"/>
            <a:ext cx="4796155" cy="59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Wodór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pozwala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zmniejszenie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zależności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od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importowanego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gazu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ziemnego,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ropy </a:t>
            </a:r>
            <a:r>
              <a:rPr sz="1000" dirty="0">
                <a:latin typeface="TT Supermolot Regular"/>
                <a:cs typeface="TT Supermolot Regular"/>
              </a:rPr>
              <a:t>naftowej,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a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także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węgla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kamiennego.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większa</a:t>
            </a:r>
            <a:r>
              <a:rPr sz="1000" spc="7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samowystarczalność</a:t>
            </a:r>
            <a:r>
              <a:rPr sz="1000" spc="6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energetyczna </a:t>
            </a:r>
            <a:r>
              <a:rPr sz="1000" dirty="0">
                <a:latin typeface="TT Supermolot Regular"/>
                <a:cs typeface="TT Supermolot Regular"/>
              </a:rPr>
              <a:t>dla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poszczególnych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firm,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regionu,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kraju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jak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całego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kontynentu.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54002" y="49751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549275" y="4851405"/>
            <a:ext cx="479552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Dążenie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gospodarki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zeroemisyjnej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możliwość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pozyskania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środków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rzecz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roz- </a:t>
            </a:r>
            <a:r>
              <a:rPr sz="1000" dirty="0">
                <a:latin typeface="TT Supermolot Regular"/>
                <a:cs typeface="TT Supermolot Regular"/>
              </a:rPr>
              <a:t>woju przedsiębiorstw, miast lub </a:t>
            </a:r>
            <a:r>
              <a:rPr sz="1000" spc="-10" dirty="0">
                <a:latin typeface="TT Supermolot Regular"/>
                <a:cs typeface="TT Supermolot Regular"/>
              </a:rPr>
              <a:t>regionów.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454002" y="554669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523875" y="5422905"/>
            <a:ext cx="484632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-635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latin typeface="TT Supermolot Regular"/>
                <a:cs typeface="TT Supermolot Regular"/>
              </a:rPr>
              <a:t>Wodór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jako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czysta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technologia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daje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szansę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na</a:t>
            </a:r>
            <a:r>
              <a:rPr sz="1000" spc="1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ograniczenie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kosztów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emisji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CO</a:t>
            </a:r>
            <a:r>
              <a:rPr sz="825" baseline="-35353" dirty="0">
                <a:latin typeface="TT Supermolot Regular"/>
                <a:cs typeface="TT Supermolot Regular"/>
              </a:rPr>
              <a:t>2</a:t>
            </a:r>
            <a:r>
              <a:rPr sz="1000" dirty="0">
                <a:latin typeface="TT Supermolot Regular"/>
                <a:cs typeface="TT Supermolot Regular"/>
              </a:rPr>
              <a:t>,</a:t>
            </a:r>
            <a:r>
              <a:rPr sz="1000" spc="12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co </a:t>
            </a:r>
            <a:r>
              <a:rPr sz="1000" dirty="0">
                <a:latin typeface="TT Supermolot Regular"/>
                <a:cs typeface="TT Supermolot Regular"/>
              </a:rPr>
              <a:t>zwiększa konkurencyjność firm i </a:t>
            </a:r>
            <a:r>
              <a:rPr sz="1000" spc="-10" dirty="0">
                <a:latin typeface="TT Supermolot Regular"/>
                <a:cs typeface="TT Supermolot Regular"/>
              </a:rPr>
              <a:t>produktów.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Scenariusz </a:t>
            </a:r>
            <a:r>
              <a:rPr spc="-30" dirty="0"/>
              <a:t>nr</a:t>
            </a:r>
            <a:r>
              <a:rPr spc="-35" dirty="0"/>
              <a:t> </a:t>
            </a:r>
            <a:r>
              <a:rPr dirty="0"/>
              <a:t>3</a:t>
            </a:r>
            <a:r>
              <a:rPr spc="-35" dirty="0"/>
              <a:t> </a:t>
            </a:r>
            <a:r>
              <a:rPr spc="-25" dirty="0"/>
              <a:t>//</a:t>
            </a:r>
            <a:r>
              <a:rPr spc="-40" dirty="0"/>
              <a:t> </a:t>
            </a:r>
            <a:r>
              <a:rPr sz="1100" spc="-30" dirty="0">
                <a:latin typeface="TT Supermolot Bold"/>
                <a:cs typeface="TT Supermolot Bold"/>
              </a:rPr>
              <a:t>POZIOM PODSTAWOWY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pc="-25" dirty="0"/>
              <a:t>//</a:t>
            </a:r>
            <a:r>
              <a:rPr spc="-35" dirty="0"/>
              <a:t> </a:t>
            </a:r>
            <a:r>
              <a:rPr spc="-30" dirty="0"/>
              <a:t>Dlaczego</a:t>
            </a:r>
            <a:r>
              <a:rPr spc="-35" dirty="0"/>
              <a:t> </a:t>
            </a:r>
            <a:r>
              <a:rPr spc="-10" dirty="0"/>
              <a:t>wodór?</a:t>
            </a:r>
            <a:endParaRPr sz="1100">
              <a:latin typeface="TT Supermolot Bold"/>
              <a:cs typeface="TT Supermolot Bol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00" y="876305"/>
            <a:ext cx="4816475" cy="180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ŹRÓDŁA </a:t>
            </a:r>
            <a:r>
              <a:rPr sz="1100" spc="-10" dirty="0">
                <a:latin typeface="TT Supermolot Bold"/>
                <a:cs typeface="TT Supermolot Bold"/>
              </a:rPr>
              <a:t>DANYCH</a:t>
            </a:r>
            <a:endParaRPr sz="1100">
              <a:latin typeface="TT Supermolot Bold"/>
              <a:cs typeface="TT Supermolot Bold"/>
            </a:endParaRPr>
          </a:p>
          <a:p>
            <a:pPr marL="154305" marR="182880" indent="-142240">
              <a:lnSpc>
                <a:spcPct val="125000"/>
              </a:lnSpc>
              <a:spcBef>
                <a:spcPts val="730"/>
              </a:spcBef>
              <a:buAutoNum type="arabicPeriod"/>
              <a:tabLst>
                <a:tab pos="156210" algn="l"/>
              </a:tabLst>
            </a:pPr>
            <a:r>
              <a:rPr sz="1000" dirty="0">
                <a:latin typeface="TT Supermolot Regular"/>
                <a:cs typeface="TT Supermolot Regular"/>
              </a:rPr>
              <a:t>Szanse dla wielkopolskiej gospodarki w realizacji strategii Czysta planeta </a:t>
            </a:r>
            <a:r>
              <a:rPr sz="1000" spc="-25" dirty="0">
                <a:latin typeface="TT Supermolot Regular"/>
                <a:cs typeface="TT Supermolot Regular"/>
              </a:rPr>
              <a:t>dla 	</a:t>
            </a:r>
            <a:r>
              <a:rPr sz="1000" dirty="0">
                <a:latin typeface="TT Supermolot Regular"/>
                <a:cs typeface="TT Supermolot Regular"/>
              </a:rPr>
              <a:t>wszystkich, Urząd Marszałkowski Województwa Wielkopolskiego, </a:t>
            </a:r>
            <a:r>
              <a:rPr sz="1000" spc="-10" dirty="0">
                <a:latin typeface="TT Supermolot Regular"/>
                <a:cs typeface="TT Supermolot Regular"/>
              </a:rPr>
              <a:t>2022, 	</a:t>
            </a:r>
            <a:r>
              <a:rPr sz="1000" dirty="0">
                <a:latin typeface="TT Supermolot Regular"/>
                <a:cs typeface="TT Supermolot Regular"/>
              </a:rPr>
              <a:t>https://h2wielkopolska.pl/baza-wiedzy/analiza-szanse-dla-wielkopolskiej-</a:t>
            </a:r>
            <a:r>
              <a:rPr sz="1000" spc="-25" dirty="0">
                <a:latin typeface="TT Supermolot Regular"/>
                <a:cs typeface="TT Supermolot Regular"/>
              </a:rPr>
              <a:t>go- 	</a:t>
            </a:r>
            <a:r>
              <a:rPr sz="1000" dirty="0">
                <a:latin typeface="TT Supermolot Regular"/>
                <a:cs typeface="TT Supermolot Regular"/>
              </a:rPr>
              <a:t>spodarki-w-realizacji-strategii-czysta-planeta-dla-</a:t>
            </a:r>
            <a:r>
              <a:rPr sz="1000" spc="-10" dirty="0">
                <a:latin typeface="TT Supermolot Regular"/>
                <a:cs typeface="TT Supermolot Regular"/>
              </a:rPr>
              <a:t>wszystkich/</a:t>
            </a:r>
            <a:endParaRPr sz="1000">
              <a:latin typeface="TT Supermolot Regular"/>
              <a:cs typeface="TT Supermolot Regular"/>
            </a:endParaRPr>
          </a:p>
          <a:p>
            <a:pPr marL="154940" marR="332740" indent="-142875">
              <a:lnSpc>
                <a:spcPct val="125000"/>
              </a:lnSpc>
              <a:buAutoNum type="arabicPeriod"/>
              <a:tabLst>
                <a:tab pos="156210" algn="l"/>
              </a:tabLst>
            </a:pPr>
            <a:r>
              <a:rPr sz="1000" dirty="0">
                <a:latin typeface="TT Supermolot Regular"/>
                <a:cs typeface="TT Supermolot Regular"/>
              </a:rPr>
              <a:t>Hydrogen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Roadmap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Europe: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A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sustainable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pathway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for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the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European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Energy 	</a:t>
            </a:r>
            <a:r>
              <a:rPr sz="1000" dirty="0">
                <a:latin typeface="TT Supermolot Regular"/>
                <a:cs typeface="TT Supermolot Regular"/>
              </a:rPr>
              <a:t>Transition,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Fuel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Cells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and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Hydrogen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2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Joint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Undertaking,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2019</a:t>
            </a:r>
            <a:endParaRPr sz="1000">
              <a:latin typeface="TT Supermolot Regular"/>
              <a:cs typeface="TT Supermolot Regular"/>
            </a:endParaRPr>
          </a:p>
          <a:p>
            <a:pPr marL="156210">
              <a:lnSpc>
                <a:spcPct val="100000"/>
              </a:lnSpc>
              <a:spcBef>
                <a:spcPts val="300"/>
              </a:spcBef>
            </a:pPr>
            <a:r>
              <a:rPr sz="1000" spc="-10" dirty="0">
                <a:latin typeface="TT Supermolot Regular"/>
                <a:cs typeface="TT Supermolot Regular"/>
                <a:hlinkClick r:id="rId2"/>
              </a:rPr>
              <a:t>https://www.clean-hydrogen.europa.eu/media/publications/hydrogen-roadmap-</a:t>
            </a:r>
            <a:endParaRPr sz="1000">
              <a:latin typeface="TT Supermolot Regular"/>
              <a:cs typeface="TT Supermolot Regular"/>
            </a:endParaRPr>
          </a:p>
          <a:p>
            <a:pPr marL="156210">
              <a:lnSpc>
                <a:spcPct val="100000"/>
              </a:lnSpc>
              <a:spcBef>
                <a:spcPts val="300"/>
              </a:spcBef>
            </a:pPr>
            <a:r>
              <a:rPr sz="1000" dirty="0">
                <a:latin typeface="TT Supermolot Regular"/>
                <a:cs typeface="TT Supermolot Regular"/>
              </a:rPr>
              <a:t>-europe-sustainable-pathway-european-energy-</a:t>
            </a:r>
            <a:r>
              <a:rPr sz="1000" spc="-10" dirty="0">
                <a:latin typeface="TT Supermolot Regular"/>
                <a:cs typeface="TT Supermolot Regular"/>
              </a:rPr>
              <a:t>transition_en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37744" y="400067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13299" y="876305"/>
            <a:ext cx="4819650" cy="2762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MATERIAŁY </a:t>
            </a:r>
            <a:r>
              <a:rPr sz="1100" spc="-10" dirty="0">
                <a:latin typeface="TT Supermolot Bold"/>
                <a:cs typeface="TT Supermolot Bold"/>
              </a:rPr>
              <a:t>UZUPEŁNIAJĄCE:</a:t>
            </a:r>
            <a:endParaRPr sz="1100">
              <a:latin typeface="TT Supermolot Bold"/>
              <a:cs typeface="TT Supermolot Bold"/>
            </a:endParaRPr>
          </a:p>
          <a:p>
            <a:pPr marL="154940" indent="-142240">
              <a:lnSpc>
                <a:spcPct val="100000"/>
              </a:lnSpc>
              <a:spcBef>
                <a:spcPts val="1030"/>
              </a:spcBef>
              <a:buAutoNum type="arabicPeriod"/>
              <a:tabLst>
                <a:tab pos="154940" algn="l"/>
              </a:tabLst>
            </a:pPr>
            <a:r>
              <a:rPr sz="1000" spc="-25" dirty="0">
                <a:latin typeface="TT Supermolot Regular"/>
                <a:cs typeface="TT Supermolot Regular"/>
              </a:rPr>
              <a:t>Szkoła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Wodorowa,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Wydawca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Urząd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Marszałkowski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Województwa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Wielkopolskiego,</a:t>
            </a:r>
            <a:endParaRPr sz="1000">
              <a:latin typeface="TT Supermolot Regular"/>
              <a:cs typeface="TT Supermolot Regular"/>
            </a:endParaRPr>
          </a:p>
          <a:p>
            <a:pPr marL="156210">
              <a:lnSpc>
                <a:spcPct val="100000"/>
              </a:lnSpc>
              <a:spcBef>
                <a:spcPts val="300"/>
              </a:spcBef>
            </a:pPr>
            <a:r>
              <a:rPr sz="1000" spc="-25" dirty="0">
                <a:latin typeface="TT Supermolot Regular"/>
                <a:cs typeface="TT Supermolot Regular"/>
              </a:rPr>
              <a:t>ISBN</a:t>
            </a:r>
            <a:r>
              <a:rPr sz="1000" spc="114" dirty="0">
                <a:latin typeface="TT Supermolot Regular"/>
                <a:cs typeface="TT Supermolot Regular"/>
              </a:rPr>
              <a:t> </a:t>
            </a:r>
            <a:r>
              <a:rPr sz="1000" spc="-40" dirty="0">
                <a:latin typeface="TT Supermolot Regular"/>
                <a:cs typeface="TT Supermolot Regular"/>
              </a:rPr>
              <a:t>978-83-60782-</a:t>
            </a:r>
            <a:r>
              <a:rPr sz="1000" spc="-35" dirty="0">
                <a:latin typeface="TT Supermolot Regular"/>
                <a:cs typeface="TT Supermolot Regular"/>
              </a:rPr>
              <a:t>31-</a:t>
            </a:r>
            <a:r>
              <a:rPr sz="1000" spc="-50" dirty="0">
                <a:latin typeface="TT Supermolot Regular"/>
                <a:cs typeface="TT Supermolot Regular"/>
              </a:rPr>
              <a:t>6</a:t>
            </a:r>
            <a:endParaRPr sz="1000">
              <a:latin typeface="TT Supermolot Regular"/>
              <a:cs typeface="TT Supermolot Regular"/>
            </a:endParaRPr>
          </a:p>
          <a:p>
            <a:pPr marL="156210">
              <a:lnSpc>
                <a:spcPct val="100000"/>
              </a:lnSpc>
              <a:spcBef>
                <a:spcPts val="300"/>
              </a:spcBef>
            </a:pPr>
            <a:r>
              <a:rPr sz="1000" spc="-35" dirty="0">
                <a:latin typeface="TT Supermolot Regular"/>
                <a:cs typeface="TT Supermolot Regular"/>
              </a:rPr>
              <a:t>https://mh.energy/szkola-</a:t>
            </a:r>
            <a:r>
              <a:rPr sz="1000" spc="-10" dirty="0">
                <a:latin typeface="TT Supermolot Regular"/>
                <a:cs typeface="TT Supermolot Regular"/>
              </a:rPr>
              <a:t>wodorowa/</a:t>
            </a:r>
            <a:endParaRPr sz="1000">
              <a:latin typeface="TT Supermolot Regular"/>
              <a:cs typeface="TT Supermolot Regular"/>
            </a:endParaRPr>
          </a:p>
          <a:p>
            <a:pPr marL="154940" marR="30480" indent="-142875">
              <a:lnSpc>
                <a:spcPct val="125000"/>
              </a:lnSpc>
              <a:buAutoNum type="arabicPeriod" startAt="2"/>
              <a:tabLst>
                <a:tab pos="156210" algn="l"/>
              </a:tabLst>
            </a:pPr>
            <a:r>
              <a:rPr sz="1000" spc="-30" dirty="0">
                <a:latin typeface="TT Supermolot Regular"/>
                <a:cs typeface="TT Supermolot Regular"/>
              </a:rPr>
              <a:t>Kierunki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rozwoju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gospodarki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wodorowej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Polsce,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Polski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35" dirty="0">
                <a:latin typeface="TT Supermolot Regular"/>
                <a:cs typeface="TT Supermolot Regular"/>
              </a:rPr>
              <a:t>Instytut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Ekonomiczny,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7/2019, 	</a:t>
            </a:r>
            <a:r>
              <a:rPr sz="1000" spc="-25" dirty="0">
                <a:latin typeface="TT Supermolot Regular"/>
                <a:cs typeface="TT Supermolot Regular"/>
              </a:rPr>
              <a:t>ISBN 978-83-66306-61-</a:t>
            </a:r>
            <a:r>
              <a:rPr sz="1000" spc="-50" dirty="0">
                <a:latin typeface="TT Supermolot Regular"/>
                <a:cs typeface="TT Supermolot Regular"/>
              </a:rPr>
              <a:t>5</a:t>
            </a:r>
            <a:endParaRPr sz="1000">
              <a:latin typeface="TT Supermolot Regular"/>
              <a:cs typeface="TT Supermolot Regular"/>
            </a:endParaRPr>
          </a:p>
          <a:p>
            <a:pPr marL="154940" marR="561340" indent="-142875">
              <a:lnSpc>
                <a:spcPct val="125000"/>
              </a:lnSpc>
              <a:buAutoNum type="arabicPeriod" startAt="2"/>
              <a:tabLst>
                <a:tab pos="156210" algn="l"/>
              </a:tabLst>
            </a:pPr>
            <a:r>
              <a:rPr sz="1000" spc="-25" dirty="0">
                <a:latin typeface="TT Supermolot Regular"/>
                <a:cs typeface="TT Supermolot Regular"/>
              </a:rPr>
              <a:t>Polska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Strategia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Wodorowa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do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roku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2030,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Ministerstwo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Klimatu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10" dirty="0">
                <a:latin typeface="TT Supermolot Regular"/>
                <a:cs typeface="TT Supermolot Regular"/>
              </a:rPr>
              <a:t> Środowisk, 	</a:t>
            </a:r>
            <a:r>
              <a:rPr sz="1000" spc="-25" dirty="0">
                <a:latin typeface="TT Supermolot Regular"/>
                <a:cs typeface="TT Supermolot Regular"/>
                <a:hlinkClick r:id="rId3"/>
              </a:rPr>
              <a:t>https://www.gov.pl/web/klimat/polska-strategia-wodorowa-do-roku-</a:t>
            </a:r>
            <a:r>
              <a:rPr sz="1000" spc="-40" dirty="0">
                <a:latin typeface="TT Supermolot Regular"/>
                <a:cs typeface="TT Supermolot Regular"/>
                <a:hlinkClick r:id="rId3"/>
              </a:rPr>
              <a:t>2030</a:t>
            </a:r>
            <a:endParaRPr sz="1000">
              <a:latin typeface="TT Supermolot Regular"/>
              <a:cs typeface="TT Supermolot Regular"/>
            </a:endParaRPr>
          </a:p>
          <a:p>
            <a:pPr marL="154940" marR="44450" indent="-142875">
              <a:lnSpc>
                <a:spcPct val="125000"/>
              </a:lnSpc>
              <a:buAutoNum type="arabicPeriod" startAt="2"/>
              <a:tabLst>
                <a:tab pos="156210" algn="l"/>
              </a:tabLst>
            </a:pPr>
            <a:r>
              <a:rPr sz="1000" spc="-30" dirty="0">
                <a:latin typeface="TT Supermolot Regular"/>
                <a:cs typeface="TT Supermolot Regular"/>
              </a:rPr>
              <a:t>Technologie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wodorowe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Przyszłość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zaczyna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się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dziś!,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Stowarzyszenie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Podkarpacka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Doli- 	</a:t>
            </a:r>
            <a:r>
              <a:rPr sz="1000" spc="-20" dirty="0">
                <a:latin typeface="TT Supermolot Regular"/>
                <a:cs typeface="TT Supermolot Regular"/>
              </a:rPr>
              <a:t>na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Wodorowa,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https://edukacjawodorowa.org/</a:t>
            </a:r>
            <a:endParaRPr sz="1000">
              <a:latin typeface="TT Supermolot Regular"/>
              <a:cs typeface="TT Supermolot Regular"/>
            </a:endParaRPr>
          </a:p>
          <a:p>
            <a:pPr marL="154940" marR="5080" indent="-142875">
              <a:lnSpc>
                <a:spcPct val="125000"/>
              </a:lnSpc>
              <a:buAutoNum type="arabicPeriod" startAt="2"/>
              <a:tabLst>
                <a:tab pos="156210" algn="l"/>
              </a:tabLst>
            </a:pPr>
            <a:r>
              <a:rPr sz="1000" spc="-30" dirty="0">
                <a:latin typeface="TT Supermolot Regular"/>
                <a:cs typeface="TT Supermolot Regular"/>
              </a:rPr>
              <a:t>Zielony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wodór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-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rewolucja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czy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przejściowa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moda?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Szanse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wyzwania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dla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polskiej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gospo- 	</a:t>
            </a:r>
            <a:r>
              <a:rPr sz="1000" spc="-25" dirty="0">
                <a:latin typeface="TT Supermolot Regular"/>
                <a:cs typeface="TT Supermolot Regular"/>
              </a:rPr>
              <a:t>darki,</a:t>
            </a:r>
            <a:r>
              <a:rPr sz="1000" spc="-3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EY,</a:t>
            </a:r>
            <a:r>
              <a:rPr sz="1000" spc="-3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2023,</a:t>
            </a:r>
            <a:endParaRPr sz="1000">
              <a:latin typeface="TT Supermolot Regular"/>
              <a:cs typeface="TT Supermolot Regular"/>
            </a:endParaRPr>
          </a:p>
          <a:p>
            <a:pPr marL="156210" marR="43815">
              <a:lnSpc>
                <a:spcPct val="125000"/>
              </a:lnSpc>
            </a:pPr>
            <a:r>
              <a:rPr sz="1000" spc="-25" dirty="0">
                <a:latin typeface="TT Supermolot Regular"/>
                <a:cs typeface="TT Supermolot Regular"/>
                <a:hlinkClick r:id="rId4"/>
              </a:rPr>
              <a:t>https://www.ey.com/pl_pl/climate-change-sustainability-services/zielony-wodor-re-</a:t>
            </a:r>
            <a:r>
              <a:rPr sz="1000" spc="-25" dirty="0">
                <a:latin typeface="TT Supermolot Regular"/>
                <a:cs typeface="TT Supermolot Regular"/>
              </a:rPr>
              <a:t> wolucja-czy-przejsciowa-</a:t>
            </a:r>
            <a:r>
              <a:rPr sz="1000" spc="-20" dirty="0">
                <a:latin typeface="TT Supermolot Regular"/>
                <a:cs typeface="TT Supermolot Regular"/>
              </a:rPr>
              <a:t>moda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00" y="387355"/>
            <a:ext cx="39363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latin typeface="TT Supermolot Regular"/>
                <a:cs typeface="TT Supermolot Regular"/>
              </a:rPr>
              <a:t>Scenariusz </a:t>
            </a:r>
            <a:r>
              <a:rPr sz="1200" spc="-30" dirty="0">
                <a:latin typeface="TT Supermolot Regular"/>
                <a:cs typeface="TT Supermolot Regular"/>
              </a:rPr>
              <a:t>nr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3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//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100" spc="-30" dirty="0">
                <a:latin typeface="TT Supermolot Bold"/>
                <a:cs typeface="TT Supermolot Bold"/>
              </a:rPr>
              <a:t>POZIOM PODSTAWOWY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//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Dlaczego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wodór?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9998" y="5918829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9998" y="381883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21900" y="3924305"/>
            <a:ext cx="8329930" cy="180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WIEDZA O </a:t>
            </a:r>
            <a:r>
              <a:rPr sz="1100" spc="-10" dirty="0">
                <a:latin typeface="TT Supermolot Bold"/>
                <a:cs typeface="TT Supermolot Bold"/>
              </a:rPr>
              <a:t>WODORZE</a:t>
            </a:r>
            <a:endParaRPr sz="1100">
              <a:latin typeface="TT Supermolot Bold"/>
              <a:cs typeface="TT Supermolot Bold"/>
            </a:endParaRPr>
          </a:p>
          <a:p>
            <a:pPr marL="180340" indent="-142240">
              <a:lnSpc>
                <a:spcPct val="100000"/>
              </a:lnSpc>
              <a:spcBef>
                <a:spcPts val="1030"/>
              </a:spcBef>
              <a:buAutoNum type="arabicPeriod"/>
              <a:tabLst>
                <a:tab pos="180340" algn="l"/>
              </a:tabLst>
            </a:pPr>
            <a:r>
              <a:rPr sz="1000" spc="-30" dirty="0">
                <a:latin typeface="TT Supermolot Regular"/>
                <a:cs typeface="TT Supermolot Regular"/>
              </a:rPr>
              <a:t>Strategia</a:t>
            </a:r>
            <a:r>
              <a:rPr sz="100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Bezpieczeństwa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Technologii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Wodorowych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Polsce</a:t>
            </a:r>
            <a:r>
              <a:rPr sz="100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na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lata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40" dirty="0">
                <a:latin typeface="TT Supermolot Regular"/>
                <a:cs typeface="TT Supermolot Regular"/>
              </a:rPr>
              <a:t>2023-</a:t>
            </a:r>
            <a:r>
              <a:rPr sz="1000" spc="-20" dirty="0">
                <a:latin typeface="TT Supermolot Regular"/>
                <a:cs typeface="TT Supermolot Regular"/>
              </a:rPr>
              <a:t>2030</a:t>
            </a:r>
            <a:endParaRPr sz="1000">
              <a:latin typeface="TT Supermolot Regular"/>
              <a:cs typeface="TT Supermolot Regular"/>
            </a:endParaRPr>
          </a:p>
          <a:p>
            <a:pPr marL="181610">
              <a:lnSpc>
                <a:spcPct val="100000"/>
              </a:lnSpc>
              <a:spcBef>
                <a:spcPts val="300"/>
              </a:spcBef>
            </a:pPr>
            <a:r>
              <a:rPr sz="1000" spc="-25" dirty="0">
                <a:latin typeface="TT Supermolot Regular"/>
                <a:cs typeface="TT Supermolot Regular"/>
              </a:rPr>
              <a:t>https://itech.lukasiewicz.gov.pl/wp-content/uploads/2024/03/Strategia-bezpieczenstwa-technologii-wodorowych-w-Polsce-na-lata-</a:t>
            </a:r>
            <a:r>
              <a:rPr sz="1000" spc="-35" dirty="0">
                <a:latin typeface="TT Supermolot Regular"/>
                <a:cs typeface="TT Supermolot Regular"/>
              </a:rPr>
              <a:t>2023-</a:t>
            </a:r>
            <a:r>
              <a:rPr sz="1000" spc="-10" dirty="0">
                <a:latin typeface="TT Supermolot Regular"/>
                <a:cs typeface="TT Supermolot Regular"/>
              </a:rPr>
              <a:t>2030.pdf</a:t>
            </a:r>
            <a:endParaRPr sz="1000">
              <a:latin typeface="TT Supermolot Regular"/>
              <a:cs typeface="TT Supermolot Regular"/>
            </a:endParaRPr>
          </a:p>
          <a:p>
            <a:pPr marL="180975" indent="-142875">
              <a:lnSpc>
                <a:spcPct val="100000"/>
              </a:lnSpc>
              <a:spcBef>
                <a:spcPts val="300"/>
              </a:spcBef>
              <a:buAutoNum type="arabicPeriod" startAt="2"/>
              <a:tabLst>
                <a:tab pos="180975" algn="l"/>
              </a:tabLst>
            </a:pPr>
            <a:r>
              <a:rPr sz="1000" spc="-30" dirty="0">
                <a:latin typeface="TT Supermolot Regular"/>
                <a:cs typeface="TT Supermolot Regular"/>
              </a:rPr>
              <a:t>Bezpieczeństwo</a:t>
            </a:r>
            <a:r>
              <a:rPr sz="1000" dirty="0">
                <a:latin typeface="TT Supermolot Regular"/>
                <a:cs typeface="TT Supermolot Regular"/>
              </a:rPr>
              <a:t> w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technologiach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wodorowych</a:t>
            </a:r>
            <a:endParaRPr sz="1000">
              <a:latin typeface="TT Supermolot Regular"/>
              <a:cs typeface="TT Supermolot Regular"/>
            </a:endParaRPr>
          </a:p>
          <a:p>
            <a:pPr marL="181610">
              <a:lnSpc>
                <a:spcPct val="100000"/>
              </a:lnSpc>
              <a:spcBef>
                <a:spcPts val="300"/>
              </a:spcBef>
            </a:pPr>
            <a:r>
              <a:rPr sz="1000" spc="-25" dirty="0">
                <a:latin typeface="TT Supermolot Regular"/>
                <a:cs typeface="TT Supermolot Regular"/>
              </a:rPr>
              <a:t>https://itech.lukasiewicz.gov.pl/2023/10/11/bezpieczenstwo-w-technologiach-wodorowych-w-8-</a:t>
            </a:r>
            <a:r>
              <a:rPr sz="1000" spc="-10" dirty="0">
                <a:latin typeface="TT Supermolot Regular"/>
                <a:cs typeface="TT Supermolot Regular"/>
              </a:rPr>
              <a:t>raportach/</a:t>
            </a:r>
            <a:endParaRPr sz="1000">
              <a:latin typeface="TT Supermolot Regular"/>
              <a:cs typeface="TT Supermolot Regular"/>
            </a:endParaRPr>
          </a:p>
          <a:p>
            <a:pPr marL="180975" indent="-142875">
              <a:lnSpc>
                <a:spcPct val="100000"/>
              </a:lnSpc>
              <a:spcBef>
                <a:spcPts val="300"/>
              </a:spcBef>
              <a:buAutoNum type="arabicPeriod" startAt="3"/>
              <a:tabLst>
                <a:tab pos="180975" algn="l"/>
              </a:tabLst>
            </a:pPr>
            <a:r>
              <a:rPr sz="1000" spc="-20" dirty="0">
                <a:latin typeface="TT Supermolot Regular"/>
                <a:cs typeface="TT Supermolot Regular"/>
              </a:rPr>
              <a:t>H</a:t>
            </a:r>
            <a:r>
              <a:rPr sz="825" spc="-30" baseline="-35353" dirty="0">
                <a:latin typeface="TT Supermolot Regular"/>
                <a:cs typeface="TT Supermolot Regular"/>
              </a:rPr>
              <a:t>2</a:t>
            </a:r>
            <a:r>
              <a:rPr sz="1000" spc="-20" dirty="0">
                <a:latin typeface="TT Supermolot Regular"/>
                <a:cs typeface="TT Supermolot Regular"/>
              </a:rPr>
              <a:t>:</a:t>
            </a:r>
            <a:r>
              <a:rPr sz="1000" spc="-25" dirty="0">
                <a:latin typeface="TT Supermolot Regular"/>
                <a:cs typeface="TT Supermolot Regular"/>
              </a:rPr>
              <a:t> Opinie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preferencje</a:t>
            </a:r>
            <a:r>
              <a:rPr sz="1000" spc="-25" dirty="0">
                <a:latin typeface="TT Supermolot Regular"/>
                <a:cs typeface="TT Supermolot Regular"/>
              </a:rPr>
              <a:t> Polek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Polaków</a:t>
            </a:r>
            <a:endParaRPr sz="1000">
              <a:latin typeface="TT Supermolot Regular"/>
              <a:cs typeface="TT Supermolot Regular"/>
            </a:endParaRPr>
          </a:p>
          <a:p>
            <a:pPr marL="181610">
              <a:lnSpc>
                <a:spcPct val="100000"/>
              </a:lnSpc>
              <a:spcBef>
                <a:spcPts val="300"/>
              </a:spcBef>
            </a:pPr>
            <a:r>
              <a:rPr sz="1000" spc="-35" dirty="0">
                <a:latin typeface="TT Supermolot Regular"/>
                <a:cs typeface="TT Supermolot Regular"/>
              </a:rPr>
              <a:t>https://itech.lukasiewicz.gov.pl/2023/05/10/h2-opinie-i-preferencje-polek-i-</a:t>
            </a:r>
            <a:r>
              <a:rPr sz="1000" spc="-10" dirty="0">
                <a:latin typeface="TT Supermolot Regular"/>
                <a:cs typeface="TT Supermolot Regular"/>
              </a:rPr>
              <a:t>polakow/</a:t>
            </a:r>
            <a:endParaRPr sz="1000">
              <a:latin typeface="TT Supermolot Regular"/>
              <a:cs typeface="TT Supermolot Regular"/>
            </a:endParaRPr>
          </a:p>
          <a:p>
            <a:pPr marL="180340" marR="3607435" indent="-142875">
              <a:lnSpc>
                <a:spcPct val="125000"/>
              </a:lnSpc>
              <a:buAutoNum type="arabicPeriod" startAt="4"/>
              <a:tabLst>
                <a:tab pos="181610" algn="l"/>
              </a:tabLst>
            </a:pPr>
            <a:r>
              <a:rPr sz="1000" spc="-25" dirty="0">
                <a:latin typeface="TT Supermolot Regular"/>
                <a:cs typeface="TT Supermolot Regular"/>
              </a:rPr>
              <a:t>Wodór</a:t>
            </a:r>
            <a:r>
              <a:rPr sz="1000" spc="-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25" dirty="0">
                <a:latin typeface="TT Supermolot Regular"/>
                <a:cs typeface="TT Supermolot Regular"/>
              </a:rPr>
              <a:t> Polsce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perspektywie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2030+ 	</a:t>
            </a:r>
            <a:r>
              <a:rPr sz="1000" spc="-35" dirty="0">
                <a:latin typeface="TT Supermolot Regular"/>
                <a:cs typeface="TT Supermolot Regular"/>
              </a:rPr>
              <a:t>https://itech.lukasiewicz.gov.pl/2023/06/09/wodor-polsce-</a:t>
            </a:r>
            <a:r>
              <a:rPr sz="1000" spc="-40" dirty="0">
                <a:latin typeface="TT Supermolot Regular"/>
                <a:cs typeface="TT Supermolot Regular"/>
              </a:rPr>
              <a:t>w-</a:t>
            </a:r>
            <a:r>
              <a:rPr sz="1000" spc="-35" dirty="0">
                <a:latin typeface="TT Supermolot Regular"/>
                <a:cs typeface="TT Supermolot Regular"/>
              </a:rPr>
              <a:t>perspektywie-</a:t>
            </a:r>
            <a:r>
              <a:rPr sz="1000" spc="-10" dirty="0">
                <a:latin typeface="TT Supermolot Regular"/>
                <a:cs typeface="TT Supermolot Regular"/>
              </a:rPr>
              <a:t>2030/</a:t>
            </a:r>
            <a:endParaRPr sz="10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29397" y="5206042"/>
            <a:ext cx="205613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Projekt</a:t>
            </a:r>
            <a:r>
              <a:rPr sz="900" spc="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dofinansowany</a:t>
            </a:r>
            <a:r>
              <a:rPr sz="900" spc="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ze</a:t>
            </a:r>
            <a:r>
              <a:rPr sz="900" spc="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środków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budżetu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państwa,</a:t>
            </a:r>
            <a:r>
              <a:rPr sz="9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przyznanych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przez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Ministra</a:t>
            </a:r>
            <a:r>
              <a:rPr sz="9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Edukacji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Nauki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ramach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Programu</a:t>
            </a:r>
            <a:r>
              <a:rPr sz="900" spc="-4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„Społeczna</a:t>
            </a:r>
            <a:r>
              <a:rPr sz="900" spc="-4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odpowiedzialność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nauki </a:t>
            </a:r>
            <a:r>
              <a:rPr sz="9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II”</a:t>
            </a:r>
            <a:endParaRPr sz="900">
              <a:latin typeface="TT Supermolot Regular"/>
              <a:cs typeface="TT Supermolot Regular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967362" y="5895505"/>
            <a:ext cx="704850" cy="168275"/>
            <a:chOff x="2967362" y="5895505"/>
            <a:chExt cx="704850" cy="16827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67362" y="5897840"/>
              <a:ext cx="120294" cy="16348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08700" y="5895505"/>
              <a:ext cx="128460" cy="16816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65213" y="5897840"/>
              <a:ext cx="120294" cy="16348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411207" y="5897841"/>
              <a:ext cx="121920" cy="163830"/>
            </a:xfrm>
            <a:custGeom>
              <a:avLst/>
              <a:gdLst/>
              <a:ahLst/>
              <a:cxnLst/>
              <a:rect l="l" t="t" r="r" b="b"/>
              <a:pathLst>
                <a:path w="121920" h="163829">
                  <a:moveTo>
                    <a:pt x="121462" y="0"/>
                  </a:moveTo>
                  <a:lnTo>
                    <a:pt x="91097" y="0"/>
                  </a:lnTo>
                  <a:lnTo>
                    <a:pt x="91097" y="67310"/>
                  </a:lnTo>
                  <a:lnTo>
                    <a:pt x="30365" y="67310"/>
                  </a:lnTo>
                  <a:lnTo>
                    <a:pt x="30365" y="0"/>
                  </a:lnTo>
                  <a:lnTo>
                    <a:pt x="0" y="0"/>
                  </a:lnTo>
                  <a:lnTo>
                    <a:pt x="0" y="67310"/>
                  </a:lnTo>
                  <a:lnTo>
                    <a:pt x="0" y="93980"/>
                  </a:lnTo>
                  <a:lnTo>
                    <a:pt x="0" y="163830"/>
                  </a:lnTo>
                  <a:lnTo>
                    <a:pt x="30365" y="163830"/>
                  </a:lnTo>
                  <a:lnTo>
                    <a:pt x="30365" y="93980"/>
                  </a:lnTo>
                  <a:lnTo>
                    <a:pt x="91097" y="93980"/>
                  </a:lnTo>
                  <a:lnTo>
                    <a:pt x="91097" y="163830"/>
                  </a:lnTo>
                  <a:lnTo>
                    <a:pt x="121462" y="163830"/>
                  </a:lnTo>
                  <a:lnTo>
                    <a:pt x="121462" y="93980"/>
                  </a:lnTo>
                  <a:lnTo>
                    <a:pt x="121462" y="67310"/>
                  </a:lnTo>
                  <a:lnTo>
                    <a:pt x="1214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53717" y="5897839"/>
              <a:ext cx="117957" cy="163487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2955688" y="6130467"/>
            <a:ext cx="612140" cy="167005"/>
            <a:chOff x="2955688" y="6130467"/>
            <a:chExt cx="612140" cy="167005"/>
          </a:xfrm>
        </p:grpSpPr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55688" y="6130467"/>
              <a:ext cx="255785" cy="16700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36014" y="6176004"/>
              <a:ext cx="331706" cy="121462"/>
            </a:xfrm>
            <a:prstGeom prst="rect">
              <a:avLst/>
            </a:prstGeom>
          </p:spPr>
        </p:pic>
      </p:grpSp>
      <p:grpSp>
        <p:nvGrpSpPr>
          <p:cNvPr id="13" name="object 13"/>
          <p:cNvGrpSpPr/>
          <p:nvPr/>
        </p:nvGrpSpPr>
        <p:grpSpPr>
          <a:xfrm>
            <a:off x="3635476" y="6130467"/>
            <a:ext cx="696595" cy="220979"/>
            <a:chOff x="3635476" y="6130467"/>
            <a:chExt cx="696595" cy="220979"/>
          </a:xfrm>
        </p:grpSpPr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35476" y="6130467"/>
              <a:ext cx="211404" cy="16700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871419" y="6176003"/>
              <a:ext cx="105105" cy="175183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997568" y="6130468"/>
              <a:ext cx="274481" cy="206705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4300090" y="6133970"/>
              <a:ext cx="31750" cy="163830"/>
            </a:xfrm>
            <a:custGeom>
              <a:avLst/>
              <a:gdLst/>
              <a:ahLst/>
              <a:cxnLst/>
              <a:rect l="l" t="t" r="r" b="b"/>
              <a:pathLst>
                <a:path w="31750" h="163829">
                  <a:moveTo>
                    <a:pt x="31534" y="0"/>
                  </a:moveTo>
                  <a:lnTo>
                    <a:pt x="0" y="0"/>
                  </a:lnTo>
                  <a:lnTo>
                    <a:pt x="0" y="52552"/>
                  </a:lnTo>
                  <a:lnTo>
                    <a:pt x="5842" y="110947"/>
                  </a:lnTo>
                  <a:lnTo>
                    <a:pt x="25692" y="110947"/>
                  </a:lnTo>
                  <a:lnTo>
                    <a:pt x="31534" y="52552"/>
                  </a:lnTo>
                  <a:lnTo>
                    <a:pt x="31534" y="0"/>
                  </a:lnTo>
                  <a:close/>
                </a:path>
                <a:path w="31750" h="163829">
                  <a:moveTo>
                    <a:pt x="29197" y="134302"/>
                  </a:moveTo>
                  <a:lnTo>
                    <a:pt x="2336" y="134302"/>
                  </a:lnTo>
                  <a:lnTo>
                    <a:pt x="2336" y="163499"/>
                  </a:lnTo>
                  <a:lnTo>
                    <a:pt x="29197" y="163499"/>
                  </a:lnTo>
                  <a:lnTo>
                    <a:pt x="29197" y="13430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2310383" y="5829762"/>
            <a:ext cx="546100" cy="584835"/>
            <a:chOff x="2310383" y="5829762"/>
            <a:chExt cx="546100" cy="584835"/>
          </a:xfrm>
        </p:grpSpPr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450979" y="5983850"/>
              <a:ext cx="265657" cy="248566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310371" y="5829769"/>
              <a:ext cx="546100" cy="584835"/>
            </a:xfrm>
            <a:custGeom>
              <a:avLst/>
              <a:gdLst/>
              <a:ahLst/>
              <a:cxnLst/>
              <a:rect l="l" t="t" r="r" b="b"/>
              <a:pathLst>
                <a:path w="546100" h="584835">
                  <a:moveTo>
                    <a:pt x="156692" y="563968"/>
                  </a:moveTo>
                  <a:lnTo>
                    <a:pt x="156654" y="563841"/>
                  </a:lnTo>
                  <a:lnTo>
                    <a:pt x="140106" y="563841"/>
                  </a:lnTo>
                  <a:lnTo>
                    <a:pt x="140131" y="563968"/>
                  </a:lnTo>
                  <a:lnTo>
                    <a:pt x="156692" y="563968"/>
                  </a:lnTo>
                  <a:close/>
                </a:path>
                <a:path w="546100" h="584835">
                  <a:moveTo>
                    <a:pt x="173024" y="566381"/>
                  </a:moveTo>
                  <a:lnTo>
                    <a:pt x="172897" y="563968"/>
                  </a:lnTo>
                  <a:lnTo>
                    <a:pt x="156692" y="563968"/>
                  </a:lnTo>
                  <a:lnTo>
                    <a:pt x="141173" y="568020"/>
                  </a:lnTo>
                  <a:lnTo>
                    <a:pt x="140131" y="563968"/>
                  </a:lnTo>
                  <a:lnTo>
                    <a:pt x="123088" y="563968"/>
                  </a:lnTo>
                  <a:lnTo>
                    <a:pt x="126263" y="576402"/>
                  </a:lnTo>
                  <a:lnTo>
                    <a:pt x="129006" y="580047"/>
                  </a:lnTo>
                  <a:lnTo>
                    <a:pt x="135343" y="583793"/>
                  </a:lnTo>
                  <a:lnTo>
                    <a:pt x="138252" y="584568"/>
                  </a:lnTo>
                  <a:lnTo>
                    <a:pt x="142608" y="584568"/>
                  </a:lnTo>
                  <a:lnTo>
                    <a:pt x="143979" y="584390"/>
                  </a:lnTo>
                  <a:lnTo>
                    <a:pt x="160578" y="580047"/>
                  </a:lnTo>
                  <a:lnTo>
                    <a:pt x="160705" y="580047"/>
                  </a:lnTo>
                  <a:lnTo>
                    <a:pt x="166751" y="577100"/>
                  </a:lnTo>
                  <a:lnTo>
                    <a:pt x="170929" y="572350"/>
                  </a:lnTo>
                  <a:lnTo>
                    <a:pt x="172453" y="568020"/>
                  </a:lnTo>
                  <a:lnTo>
                    <a:pt x="173024" y="566381"/>
                  </a:lnTo>
                  <a:close/>
                </a:path>
                <a:path w="546100" h="584835">
                  <a:moveTo>
                    <a:pt x="449300" y="94564"/>
                  </a:moveTo>
                  <a:lnTo>
                    <a:pt x="448602" y="88036"/>
                  </a:lnTo>
                  <a:lnTo>
                    <a:pt x="432866" y="38074"/>
                  </a:lnTo>
                  <a:lnTo>
                    <a:pt x="432866" y="93014"/>
                  </a:lnTo>
                  <a:lnTo>
                    <a:pt x="356743" y="117348"/>
                  </a:lnTo>
                  <a:lnTo>
                    <a:pt x="351891" y="102019"/>
                  </a:lnTo>
                  <a:lnTo>
                    <a:pt x="401967" y="85801"/>
                  </a:lnTo>
                  <a:lnTo>
                    <a:pt x="372071" y="69621"/>
                  </a:lnTo>
                  <a:lnTo>
                    <a:pt x="359435" y="64960"/>
                  </a:lnTo>
                  <a:lnTo>
                    <a:pt x="340360" y="57912"/>
                  </a:lnTo>
                  <a:lnTo>
                    <a:pt x="307314" y="50787"/>
                  </a:lnTo>
                  <a:lnTo>
                    <a:pt x="220573" y="54267"/>
                  </a:lnTo>
                  <a:lnTo>
                    <a:pt x="171132" y="71234"/>
                  </a:lnTo>
                  <a:lnTo>
                    <a:pt x="126720" y="98310"/>
                  </a:lnTo>
                  <a:lnTo>
                    <a:pt x="88963" y="134518"/>
                  </a:lnTo>
                  <a:lnTo>
                    <a:pt x="59448" y="178879"/>
                  </a:lnTo>
                  <a:lnTo>
                    <a:pt x="40373" y="228638"/>
                  </a:lnTo>
                  <a:lnTo>
                    <a:pt x="32689" y="280454"/>
                  </a:lnTo>
                  <a:lnTo>
                    <a:pt x="36258" y="332130"/>
                  </a:lnTo>
                  <a:lnTo>
                    <a:pt x="36283" y="332435"/>
                  </a:lnTo>
                  <a:lnTo>
                    <a:pt x="51015" y="382689"/>
                  </a:lnTo>
                  <a:lnTo>
                    <a:pt x="76758" y="429336"/>
                  </a:lnTo>
                  <a:lnTo>
                    <a:pt x="63741" y="438670"/>
                  </a:lnTo>
                  <a:lnTo>
                    <a:pt x="43332" y="404583"/>
                  </a:lnTo>
                  <a:lnTo>
                    <a:pt x="28511" y="367969"/>
                  </a:lnTo>
                  <a:lnTo>
                    <a:pt x="19494" y="329488"/>
                  </a:lnTo>
                  <a:lnTo>
                    <a:pt x="16497" y="289852"/>
                  </a:lnTo>
                  <a:lnTo>
                    <a:pt x="20612" y="243827"/>
                  </a:lnTo>
                  <a:lnTo>
                    <a:pt x="32613" y="199961"/>
                  </a:lnTo>
                  <a:lnTo>
                    <a:pt x="51968" y="159169"/>
                  </a:lnTo>
                  <a:lnTo>
                    <a:pt x="78130" y="122402"/>
                  </a:lnTo>
                  <a:lnTo>
                    <a:pt x="110553" y="90576"/>
                  </a:lnTo>
                  <a:lnTo>
                    <a:pt x="148678" y="64630"/>
                  </a:lnTo>
                  <a:lnTo>
                    <a:pt x="190830" y="45923"/>
                  </a:lnTo>
                  <a:lnTo>
                    <a:pt x="234467" y="35293"/>
                  </a:lnTo>
                  <a:lnTo>
                    <a:pt x="233133" y="35293"/>
                  </a:lnTo>
                  <a:lnTo>
                    <a:pt x="279882" y="32385"/>
                  </a:lnTo>
                  <a:lnTo>
                    <a:pt x="324650" y="37503"/>
                  </a:lnTo>
                  <a:lnTo>
                    <a:pt x="368122" y="50507"/>
                  </a:lnTo>
                  <a:lnTo>
                    <a:pt x="409244" y="71374"/>
                  </a:lnTo>
                  <a:lnTo>
                    <a:pt x="398754" y="38125"/>
                  </a:lnTo>
                  <a:lnTo>
                    <a:pt x="393471" y="21424"/>
                  </a:lnTo>
                  <a:lnTo>
                    <a:pt x="408762" y="16535"/>
                  </a:lnTo>
                  <a:lnTo>
                    <a:pt x="432866" y="93014"/>
                  </a:lnTo>
                  <a:lnTo>
                    <a:pt x="432866" y="38074"/>
                  </a:lnTo>
                  <a:lnTo>
                    <a:pt x="413994" y="622"/>
                  </a:lnTo>
                  <a:lnTo>
                    <a:pt x="411391" y="0"/>
                  </a:lnTo>
                  <a:lnTo>
                    <a:pt x="407085" y="0"/>
                  </a:lnTo>
                  <a:lnTo>
                    <a:pt x="377037" y="19875"/>
                  </a:lnTo>
                  <a:lnTo>
                    <a:pt x="377736" y="26403"/>
                  </a:lnTo>
                  <a:lnTo>
                    <a:pt x="381431" y="38125"/>
                  </a:lnTo>
                  <a:lnTo>
                    <a:pt x="366064" y="32385"/>
                  </a:lnTo>
                  <a:lnTo>
                    <a:pt x="355434" y="28422"/>
                  </a:lnTo>
                  <a:lnTo>
                    <a:pt x="328612" y="21424"/>
                  </a:lnTo>
                  <a:lnTo>
                    <a:pt x="301142" y="17183"/>
                  </a:lnTo>
                  <a:lnTo>
                    <a:pt x="273253" y="15760"/>
                  </a:lnTo>
                  <a:lnTo>
                    <a:pt x="238709" y="17970"/>
                  </a:lnTo>
                  <a:lnTo>
                    <a:pt x="171958" y="35293"/>
                  </a:lnTo>
                  <a:lnTo>
                    <a:pt x="100101" y="77774"/>
                  </a:lnTo>
                  <a:lnTo>
                    <a:pt x="65608" y="111658"/>
                  </a:lnTo>
                  <a:lnTo>
                    <a:pt x="37757" y="150799"/>
                  </a:lnTo>
                  <a:lnTo>
                    <a:pt x="17145" y="194195"/>
                  </a:lnTo>
                  <a:lnTo>
                    <a:pt x="4368" y="240868"/>
                  </a:lnTo>
                  <a:lnTo>
                    <a:pt x="0" y="289852"/>
                  </a:lnTo>
                  <a:lnTo>
                    <a:pt x="3162" y="332130"/>
                  </a:lnTo>
                  <a:lnTo>
                    <a:pt x="12712" y="373011"/>
                  </a:lnTo>
                  <a:lnTo>
                    <a:pt x="28486" y="411899"/>
                  </a:lnTo>
                  <a:lnTo>
                    <a:pt x="50292" y="448259"/>
                  </a:lnTo>
                  <a:lnTo>
                    <a:pt x="62369" y="455206"/>
                  </a:lnTo>
                  <a:lnTo>
                    <a:pt x="67157" y="455206"/>
                  </a:lnTo>
                  <a:lnTo>
                    <a:pt x="70510" y="454139"/>
                  </a:lnTo>
                  <a:lnTo>
                    <a:pt x="86360" y="442798"/>
                  </a:lnTo>
                  <a:lnTo>
                    <a:pt x="90208" y="438670"/>
                  </a:lnTo>
                  <a:lnTo>
                    <a:pt x="90830" y="438010"/>
                  </a:lnTo>
                  <a:lnTo>
                    <a:pt x="93040" y="432092"/>
                  </a:lnTo>
                  <a:lnTo>
                    <a:pt x="92976" y="429336"/>
                  </a:lnTo>
                  <a:lnTo>
                    <a:pt x="92887" y="425767"/>
                  </a:lnTo>
                  <a:lnTo>
                    <a:pt x="90233" y="419773"/>
                  </a:lnTo>
                  <a:lnTo>
                    <a:pt x="66154" y="376250"/>
                  </a:lnTo>
                  <a:lnTo>
                    <a:pt x="52387" y="329488"/>
                  </a:lnTo>
                  <a:lnTo>
                    <a:pt x="49047" y="281152"/>
                  </a:lnTo>
                  <a:lnTo>
                    <a:pt x="56248" y="232918"/>
                  </a:lnTo>
                  <a:lnTo>
                    <a:pt x="74104" y="186474"/>
                  </a:lnTo>
                  <a:lnTo>
                    <a:pt x="101612" y="145046"/>
                  </a:lnTo>
                  <a:lnTo>
                    <a:pt x="136740" y="111315"/>
                  </a:lnTo>
                  <a:lnTo>
                    <a:pt x="178079" y="86144"/>
                  </a:lnTo>
                  <a:lnTo>
                    <a:pt x="224218" y="70396"/>
                  </a:lnTo>
                  <a:lnTo>
                    <a:pt x="273735" y="64960"/>
                  </a:lnTo>
                  <a:lnTo>
                    <a:pt x="295833" y="66052"/>
                  </a:lnTo>
                  <a:lnTo>
                    <a:pt x="317576" y="69316"/>
                  </a:lnTo>
                  <a:lnTo>
                    <a:pt x="338848" y="74701"/>
                  </a:lnTo>
                  <a:lnTo>
                    <a:pt x="359498" y="82169"/>
                  </a:lnTo>
                  <a:lnTo>
                    <a:pt x="346811" y="86283"/>
                  </a:lnTo>
                  <a:lnTo>
                    <a:pt x="341109" y="89484"/>
                  </a:lnTo>
                  <a:lnTo>
                    <a:pt x="338340" y="93014"/>
                  </a:lnTo>
                  <a:lnTo>
                    <a:pt x="337185" y="94564"/>
                  </a:lnTo>
                  <a:lnTo>
                    <a:pt x="336092" y="98310"/>
                  </a:lnTo>
                  <a:lnTo>
                    <a:pt x="335457" y="100634"/>
                  </a:lnTo>
                  <a:lnTo>
                    <a:pt x="336156" y="107022"/>
                  </a:lnTo>
                  <a:lnTo>
                    <a:pt x="342341" y="126542"/>
                  </a:lnTo>
                  <a:lnTo>
                    <a:pt x="345274" y="130022"/>
                  </a:lnTo>
                  <a:lnTo>
                    <a:pt x="351536" y="133273"/>
                  </a:lnTo>
                  <a:lnTo>
                    <a:pt x="354139" y="133896"/>
                  </a:lnTo>
                  <a:lnTo>
                    <a:pt x="358432" y="133896"/>
                  </a:lnTo>
                  <a:lnTo>
                    <a:pt x="360121" y="133629"/>
                  </a:lnTo>
                  <a:lnTo>
                    <a:pt x="411086" y="117348"/>
                  </a:lnTo>
                  <a:lnTo>
                    <a:pt x="437883" y="108788"/>
                  </a:lnTo>
                  <a:lnTo>
                    <a:pt x="443598" y="105600"/>
                  </a:lnTo>
                  <a:lnTo>
                    <a:pt x="447522" y="100634"/>
                  </a:lnTo>
                  <a:lnTo>
                    <a:pt x="449300" y="94564"/>
                  </a:lnTo>
                  <a:close/>
                </a:path>
                <a:path w="546100" h="584835">
                  <a:moveTo>
                    <a:pt x="545642" y="307644"/>
                  </a:moveTo>
                  <a:lnTo>
                    <a:pt x="544893" y="261937"/>
                  </a:lnTo>
                  <a:lnTo>
                    <a:pt x="536587" y="216789"/>
                  </a:lnTo>
                  <a:lnTo>
                    <a:pt x="520687" y="173228"/>
                  </a:lnTo>
                  <a:lnTo>
                    <a:pt x="502145" y="141071"/>
                  </a:lnTo>
                  <a:lnTo>
                    <a:pt x="497103" y="132321"/>
                  </a:lnTo>
                  <a:lnTo>
                    <a:pt x="494131" y="127520"/>
                  </a:lnTo>
                  <a:lnTo>
                    <a:pt x="488848" y="124485"/>
                  </a:lnTo>
                  <a:lnTo>
                    <a:pt x="479120" y="124485"/>
                  </a:lnTo>
                  <a:lnTo>
                    <a:pt x="475399" y="125882"/>
                  </a:lnTo>
                  <a:lnTo>
                    <a:pt x="472478" y="128295"/>
                  </a:lnTo>
                  <a:lnTo>
                    <a:pt x="460489" y="136893"/>
                  </a:lnTo>
                  <a:lnTo>
                    <a:pt x="456031" y="141681"/>
                  </a:lnTo>
                  <a:lnTo>
                    <a:pt x="453821" y="147612"/>
                  </a:lnTo>
                  <a:lnTo>
                    <a:pt x="453885" y="150355"/>
                  </a:lnTo>
                  <a:lnTo>
                    <a:pt x="453974" y="153936"/>
                  </a:lnTo>
                  <a:lnTo>
                    <a:pt x="456628" y="159931"/>
                  </a:lnTo>
                  <a:lnTo>
                    <a:pt x="481279" y="205155"/>
                  </a:lnTo>
                  <a:lnTo>
                    <a:pt x="494753" y="253796"/>
                  </a:lnTo>
                  <a:lnTo>
                    <a:pt x="497179" y="303809"/>
                  </a:lnTo>
                  <a:lnTo>
                    <a:pt x="488721" y="352869"/>
                  </a:lnTo>
                  <a:lnTo>
                    <a:pt x="469366" y="399783"/>
                  </a:lnTo>
                  <a:lnTo>
                    <a:pt x="439381" y="441642"/>
                  </a:lnTo>
                  <a:lnTo>
                    <a:pt x="404418" y="472795"/>
                  </a:lnTo>
                  <a:lnTo>
                    <a:pt x="364147" y="495833"/>
                  </a:lnTo>
                  <a:lnTo>
                    <a:pt x="320014" y="510133"/>
                  </a:lnTo>
                  <a:lnTo>
                    <a:pt x="273481" y="515048"/>
                  </a:lnTo>
                  <a:lnTo>
                    <a:pt x="255333" y="514299"/>
                  </a:lnTo>
                  <a:lnTo>
                    <a:pt x="237350" y="512089"/>
                  </a:lnTo>
                  <a:lnTo>
                    <a:pt x="219621" y="508431"/>
                  </a:lnTo>
                  <a:lnTo>
                    <a:pt x="202260" y="503364"/>
                  </a:lnTo>
                  <a:lnTo>
                    <a:pt x="210947" y="501116"/>
                  </a:lnTo>
                  <a:lnTo>
                    <a:pt x="214579" y="498360"/>
                  </a:lnTo>
                  <a:lnTo>
                    <a:pt x="219024" y="490778"/>
                  </a:lnTo>
                  <a:lnTo>
                    <a:pt x="219557" y="486918"/>
                  </a:lnTo>
                  <a:lnTo>
                    <a:pt x="219646" y="486257"/>
                  </a:lnTo>
                  <a:lnTo>
                    <a:pt x="215633" y="470916"/>
                  </a:lnTo>
                  <a:lnTo>
                    <a:pt x="215582" y="470712"/>
                  </a:lnTo>
                  <a:lnTo>
                    <a:pt x="212547" y="459092"/>
                  </a:lnTo>
                  <a:lnTo>
                    <a:pt x="205854" y="454164"/>
                  </a:lnTo>
                  <a:lnTo>
                    <a:pt x="197205" y="454164"/>
                  </a:lnTo>
                  <a:lnTo>
                    <a:pt x="117170" y="474332"/>
                  </a:lnTo>
                  <a:lnTo>
                    <a:pt x="105016" y="487895"/>
                  </a:lnTo>
                  <a:lnTo>
                    <a:pt x="105359" y="494436"/>
                  </a:lnTo>
                  <a:lnTo>
                    <a:pt x="123050" y="563841"/>
                  </a:lnTo>
                  <a:lnTo>
                    <a:pt x="140106" y="563841"/>
                  </a:lnTo>
                  <a:lnTo>
                    <a:pt x="121462" y="490778"/>
                  </a:lnTo>
                  <a:lnTo>
                    <a:pt x="121348" y="490334"/>
                  </a:lnTo>
                  <a:lnTo>
                    <a:pt x="198513" y="470712"/>
                  </a:lnTo>
                  <a:lnTo>
                    <a:pt x="202577" y="486257"/>
                  </a:lnTo>
                  <a:lnTo>
                    <a:pt x="202311" y="486257"/>
                  </a:lnTo>
                  <a:lnTo>
                    <a:pt x="152895" y="499097"/>
                  </a:lnTo>
                  <a:lnTo>
                    <a:pt x="196303" y="518845"/>
                  </a:lnTo>
                  <a:lnTo>
                    <a:pt x="241630" y="529463"/>
                  </a:lnTo>
                  <a:lnTo>
                    <a:pt x="287578" y="531164"/>
                  </a:lnTo>
                  <a:lnTo>
                    <a:pt x="332841" y="524154"/>
                  </a:lnTo>
                  <a:lnTo>
                    <a:pt x="358216" y="515048"/>
                  </a:lnTo>
                  <a:lnTo>
                    <a:pt x="376135" y="508622"/>
                  </a:lnTo>
                  <a:lnTo>
                    <a:pt x="416140" y="484759"/>
                  </a:lnTo>
                  <a:lnTo>
                    <a:pt x="451573" y="452793"/>
                  </a:lnTo>
                  <a:lnTo>
                    <a:pt x="480072" y="414477"/>
                  </a:lnTo>
                  <a:lnTo>
                    <a:pt x="500075" y="372338"/>
                  </a:lnTo>
                  <a:lnTo>
                    <a:pt x="511530" y="327698"/>
                  </a:lnTo>
                  <a:lnTo>
                    <a:pt x="514337" y="281851"/>
                  </a:lnTo>
                  <a:lnTo>
                    <a:pt x="508419" y="236143"/>
                  </a:lnTo>
                  <a:lnTo>
                    <a:pt x="493699" y="191871"/>
                  </a:lnTo>
                  <a:lnTo>
                    <a:pt x="470090" y="150355"/>
                  </a:lnTo>
                  <a:lnTo>
                    <a:pt x="483057" y="141071"/>
                  </a:lnTo>
                  <a:lnTo>
                    <a:pt x="508190" y="185458"/>
                  </a:lnTo>
                  <a:lnTo>
                    <a:pt x="523824" y="232778"/>
                  </a:lnTo>
                  <a:lnTo>
                    <a:pt x="530034" y="281609"/>
                  </a:lnTo>
                  <a:lnTo>
                    <a:pt x="526910" y="330542"/>
                  </a:lnTo>
                  <a:lnTo>
                    <a:pt x="514540" y="378193"/>
                  </a:lnTo>
                  <a:lnTo>
                    <a:pt x="493026" y="423125"/>
                  </a:lnTo>
                  <a:lnTo>
                    <a:pt x="462457" y="463943"/>
                  </a:lnTo>
                  <a:lnTo>
                    <a:pt x="424472" y="497954"/>
                  </a:lnTo>
                  <a:lnTo>
                    <a:pt x="381635" y="523252"/>
                  </a:lnTo>
                  <a:lnTo>
                    <a:pt x="335330" y="539648"/>
                  </a:lnTo>
                  <a:lnTo>
                    <a:pt x="286943" y="546925"/>
                  </a:lnTo>
                  <a:lnTo>
                    <a:pt x="237871" y="544868"/>
                  </a:lnTo>
                  <a:lnTo>
                    <a:pt x="229489" y="542848"/>
                  </a:lnTo>
                  <a:lnTo>
                    <a:pt x="189522" y="533260"/>
                  </a:lnTo>
                  <a:lnTo>
                    <a:pt x="143268" y="511911"/>
                  </a:lnTo>
                  <a:lnTo>
                    <a:pt x="156654" y="563841"/>
                  </a:lnTo>
                  <a:lnTo>
                    <a:pt x="172897" y="563841"/>
                  </a:lnTo>
                  <a:lnTo>
                    <a:pt x="172694" y="560031"/>
                  </a:lnTo>
                  <a:lnTo>
                    <a:pt x="172681" y="559816"/>
                  </a:lnTo>
                  <a:lnTo>
                    <a:pt x="168300" y="542848"/>
                  </a:lnTo>
                  <a:lnTo>
                    <a:pt x="193586" y="551954"/>
                  </a:lnTo>
                  <a:lnTo>
                    <a:pt x="219621" y="558520"/>
                  </a:lnTo>
                  <a:lnTo>
                    <a:pt x="246189" y="562508"/>
                  </a:lnTo>
                  <a:lnTo>
                    <a:pt x="273113" y="563841"/>
                  </a:lnTo>
                  <a:lnTo>
                    <a:pt x="318452" y="560031"/>
                  </a:lnTo>
                  <a:lnTo>
                    <a:pt x="362178" y="548855"/>
                  </a:lnTo>
                  <a:lnTo>
                    <a:pt x="366560" y="546925"/>
                  </a:lnTo>
                  <a:lnTo>
                    <a:pt x="403377" y="530707"/>
                  </a:lnTo>
                  <a:lnTo>
                    <a:pt x="441147" y="506006"/>
                  </a:lnTo>
                  <a:lnTo>
                    <a:pt x="474599" y="475132"/>
                  </a:lnTo>
                  <a:lnTo>
                    <a:pt x="503339" y="437654"/>
                  </a:lnTo>
                  <a:lnTo>
                    <a:pt x="524802" y="396557"/>
                  </a:lnTo>
                  <a:lnTo>
                    <a:pt x="538835" y="353161"/>
                  </a:lnTo>
                  <a:lnTo>
                    <a:pt x="538924" y="352869"/>
                  </a:lnTo>
                  <a:lnTo>
                    <a:pt x="545642" y="3076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7473175" y="5256004"/>
            <a:ext cx="0" cy="1782445"/>
          </a:xfrm>
          <a:custGeom>
            <a:avLst/>
            <a:gdLst/>
            <a:ahLst/>
            <a:cxnLst/>
            <a:rect l="l" t="t" r="r" b="b"/>
            <a:pathLst>
              <a:path h="1782445">
                <a:moveTo>
                  <a:pt x="0" y="178200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039995" y="5641187"/>
            <a:ext cx="1409204" cy="961720"/>
          </a:xfrm>
          <a:prstGeom prst="rect">
            <a:avLst/>
          </a:prstGeom>
        </p:spPr>
      </p:pic>
      <p:sp>
        <p:nvSpPr>
          <p:cNvPr id="23" name="object 23"/>
          <p:cNvSpPr/>
          <p:nvPr/>
        </p:nvSpPr>
        <p:spPr>
          <a:xfrm>
            <a:off x="7843797" y="6167908"/>
            <a:ext cx="268605" cy="258445"/>
          </a:xfrm>
          <a:custGeom>
            <a:avLst/>
            <a:gdLst/>
            <a:ahLst/>
            <a:cxnLst/>
            <a:rect l="l" t="t" r="r" b="b"/>
            <a:pathLst>
              <a:path w="268604" h="258445">
                <a:moveTo>
                  <a:pt x="268325" y="0"/>
                </a:moveTo>
                <a:lnTo>
                  <a:pt x="239458" y="0"/>
                </a:lnTo>
                <a:lnTo>
                  <a:pt x="237070" y="292"/>
                </a:lnTo>
                <a:lnTo>
                  <a:pt x="143243" y="164490"/>
                </a:lnTo>
                <a:lnTo>
                  <a:pt x="134975" y="183375"/>
                </a:lnTo>
                <a:lnTo>
                  <a:pt x="131279" y="173748"/>
                </a:lnTo>
                <a:lnTo>
                  <a:pt x="36233" y="3174"/>
                </a:lnTo>
                <a:lnTo>
                  <a:pt x="28854" y="0"/>
                </a:lnTo>
                <a:lnTo>
                  <a:pt x="0" y="0"/>
                </a:lnTo>
                <a:lnTo>
                  <a:pt x="0" y="257886"/>
                </a:lnTo>
                <a:lnTo>
                  <a:pt x="30594" y="257886"/>
                </a:lnTo>
                <a:lnTo>
                  <a:pt x="30594" y="65862"/>
                </a:lnTo>
                <a:lnTo>
                  <a:pt x="29514" y="50926"/>
                </a:lnTo>
                <a:lnTo>
                  <a:pt x="122847" y="218109"/>
                </a:lnTo>
                <a:lnTo>
                  <a:pt x="127050" y="220814"/>
                </a:lnTo>
                <a:lnTo>
                  <a:pt x="142887" y="220814"/>
                </a:lnTo>
                <a:lnTo>
                  <a:pt x="147091" y="218109"/>
                </a:lnTo>
                <a:lnTo>
                  <a:pt x="238442" y="51473"/>
                </a:lnTo>
                <a:lnTo>
                  <a:pt x="238023" y="57403"/>
                </a:lnTo>
                <a:lnTo>
                  <a:pt x="237731" y="257886"/>
                </a:lnTo>
                <a:lnTo>
                  <a:pt x="268325" y="257886"/>
                </a:lnTo>
                <a:lnTo>
                  <a:pt x="268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174920" y="6167907"/>
            <a:ext cx="209550" cy="258445"/>
          </a:xfrm>
          <a:custGeom>
            <a:avLst/>
            <a:gdLst/>
            <a:ahLst/>
            <a:cxnLst/>
            <a:rect l="l" t="t" r="r" b="b"/>
            <a:pathLst>
              <a:path w="209550" h="258445">
                <a:moveTo>
                  <a:pt x="209118" y="0"/>
                </a:moveTo>
                <a:lnTo>
                  <a:pt x="178523" y="0"/>
                </a:lnTo>
                <a:lnTo>
                  <a:pt x="178523" y="185420"/>
                </a:lnTo>
                <a:lnTo>
                  <a:pt x="179425" y="200291"/>
                </a:lnTo>
                <a:lnTo>
                  <a:pt x="28143" y="3530"/>
                </a:lnTo>
                <a:lnTo>
                  <a:pt x="26428" y="1943"/>
                </a:lnTo>
                <a:lnTo>
                  <a:pt x="24930" y="1168"/>
                </a:lnTo>
                <a:lnTo>
                  <a:pt x="23418" y="393"/>
                </a:lnTo>
                <a:lnTo>
                  <a:pt x="21120" y="0"/>
                </a:lnTo>
                <a:lnTo>
                  <a:pt x="0" y="0"/>
                </a:lnTo>
                <a:lnTo>
                  <a:pt x="0" y="257886"/>
                </a:lnTo>
                <a:lnTo>
                  <a:pt x="30594" y="257886"/>
                </a:lnTo>
                <a:lnTo>
                  <a:pt x="30594" y="74142"/>
                </a:lnTo>
                <a:lnTo>
                  <a:pt x="29883" y="57404"/>
                </a:lnTo>
                <a:lnTo>
                  <a:pt x="180873" y="253873"/>
                </a:lnTo>
                <a:lnTo>
                  <a:pt x="182689" y="255485"/>
                </a:lnTo>
                <a:lnTo>
                  <a:pt x="186423" y="257403"/>
                </a:lnTo>
                <a:lnTo>
                  <a:pt x="188721" y="257886"/>
                </a:lnTo>
                <a:lnTo>
                  <a:pt x="209118" y="257886"/>
                </a:lnTo>
                <a:lnTo>
                  <a:pt x="2091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436585" y="6163246"/>
            <a:ext cx="621665" cy="266065"/>
          </a:xfrm>
          <a:custGeom>
            <a:avLst/>
            <a:gdLst/>
            <a:ahLst/>
            <a:cxnLst/>
            <a:rect l="l" t="t" r="r" b="b"/>
            <a:pathLst>
              <a:path w="621665" h="266064">
                <a:moveTo>
                  <a:pt x="38506" y="80251"/>
                </a:moveTo>
                <a:lnTo>
                  <a:pt x="6477" y="80251"/>
                </a:lnTo>
                <a:lnTo>
                  <a:pt x="6477" y="262559"/>
                </a:lnTo>
                <a:lnTo>
                  <a:pt x="38506" y="262559"/>
                </a:lnTo>
                <a:lnTo>
                  <a:pt x="38506" y="80251"/>
                </a:lnTo>
                <a:close/>
              </a:path>
              <a:path w="621665" h="266064">
                <a:moveTo>
                  <a:pt x="45720" y="19913"/>
                </a:moveTo>
                <a:lnTo>
                  <a:pt x="25793" y="0"/>
                </a:lnTo>
                <a:lnTo>
                  <a:pt x="19558" y="0"/>
                </a:lnTo>
                <a:lnTo>
                  <a:pt x="0" y="19913"/>
                </a:lnTo>
                <a:lnTo>
                  <a:pt x="0" y="26149"/>
                </a:lnTo>
                <a:lnTo>
                  <a:pt x="19558" y="45707"/>
                </a:lnTo>
                <a:lnTo>
                  <a:pt x="25793" y="45707"/>
                </a:lnTo>
                <a:lnTo>
                  <a:pt x="45720" y="26149"/>
                </a:lnTo>
                <a:lnTo>
                  <a:pt x="45720" y="19913"/>
                </a:lnTo>
                <a:close/>
              </a:path>
              <a:path w="621665" h="266064">
                <a:moveTo>
                  <a:pt x="244576" y="184277"/>
                </a:moveTo>
                <a:lnTo>
                  <a:pt x="231051" y="143789"/>
                </a:lnTo>
                <a:lnTo>
                  <a:pt x="198056" y="122936"/>
                </a:lnTo>
                <a:lnTo>
                  <a:pt x="152704" y="107226"/>
                </a:lnTo>
                <a:lnTo>
                  <a:pt x="146100" y="104305"/>
                </a:lnTo>
                <a:lnTo>
                  <a:pt x="134467" y="97599"/>
                </a:lnTo>
                <a:lnTo>
                  <a:pt x="129794" y="93548"/>
                </a:lnTo>
                <a:lnTo>
                  <a:pt x="122720" y="84061"/>
                </a:lnTo>
                <a:lnTo>
                  <a:pt x="120942" y="78092"/>
                </a:lnTo>
                <a:lnTo>
                  <a:pt x="120942" y="65252"/>
                </a:lnTo>
                <a:lnTo>
                  <a:pt x="154101" y="31813"/>
                </a:lnTo>
                <a:lnTo>
                  <a:pt x="161010" y="30759"/>
                </a:lnTo>
                <a:lnTo>
                  <a:pt x="177088" y="30759"/>
                </a:lnTo>
                <a:lnTo>
                  <a:pt x="212458" y="45288"/>
                </a:lnTo>
                <a:lnTo>
                  <a:pt x="217843" y="49364"/>
                </a:lnTo>
                <a:lnTo>
                  <a:pt x="220218" y="50380"/>
                </a:lnTo>
                <a:lnTo>
                  <a:pt x="238810" y="28422"/>
                </a:lnTo>
                <a:lnTo>
                  <a:pt x="231863" y="22326"/>
                </a:lnTo>
                <a:lnTo>
                  <a:pt x="188925" y="3492"/>
                </a:lnTo>
                <a:lnTo>
                  <a:pt x="168275" y="1790"/>
                </a:lnTo>
                <a:lnTo>
                  <a:pt x="158915" y="2159"/>
                </a:lnTo>
                <a:lnTo>
                  <a:pt x="120510" y="14655"/>
                </a:lnTo>
                <a:lnTo>
                  <a:pt x="93853" y="46240"/>
                </a:lnTo>
                <a:lnTo>
                  <a:pt x="88544" y="72694"/>
                </a:lnTo>
                <a:lnTo>
                  <a:pt x="88874" y="80899"/>
                </a:lnTo>
                <a:lnTo>
                  <a:pt x="113563" y="125907"/>
                </a:lnTo>
                <a:lnTo>
                  <a:pt x="180238" y="151434"/>
                </a:lnTo>
                <a:lnTo>
                  <a:pt x="186804" y="154279"/>
                </a:lnTo>
                <a:lnTo>
                  <a:pt x="198323" y="160997"/>
                </a:lnTo>
                <a:lnTo>
                  <a:pt x="202984" y="165176"/>
                </a:lnTo>
                <a:lnTo>
                  <a:pt x="210058" y="175133"/>
                </a:lnTo>
                <a:lnTo>
                  <a:pt x="211823" y="181521"/>
                </a:lnTo>
                <a:lnTo>
                  <a:pt x="211823" y="196392"/>
                </a:lnTo>
                <a:lnTo>
                  <a:pt x="187883" y="230759"/>
                </a:lnTo>
                <a:lnTo>
                  <a:pt x="167551" y="236461"/>
                </a:lnTo>
                <a:lnTo>
                  <a:pt x="159270" y="236461"/>
                </a:lnTo>
                <a:lnTo>
                  <a:pt x="121208" y="226745"/>
                </a:lnTo>
                <a:lnTo>
                  <a:pt x="100965" y="211899"/>
                </a:lnTo>
                <a:lnTo>
                  <a:pt x="98082" y="210540"/>
                </a:lnTo>
                <a:lnTo>
                  <a:pt x="77393" y="231787"/>
                </a:lnTo>
                <a:lnTo>
                  <a:pt x="85051" y="239115"/>
                </a:lnTo>
                <a:lnTo>
                  <a:pt x="123151" y="260324"/>
                </a:lnTo>
                <a:lnTo>
                  <a:pt x="158191" y="265442"/>
                </a:lnTo>
                <a:lnTo>
                  <a:pt x="168173" y="265049"/>
                </a:lnTo>
                <a:lnTo>
                  <a:pt x="209651" y="251663"/>
                </a:lnTo>
                <a:lnTo>
                  <a:pt x="235597" y="223215"/>
                </a:lnTo>
                <a:lnTo>
                  <a:pt x="244208" y="192595"/>
                </a:lnTo>
                <a:lnTo>
                  <a:pt x="244576" y="184277"/>
                </a:lnTo>
                <a:close/>
              </a:path>
              <a:path w="621665" h="266064">
                <a:moveTo>
                  <a:pt x="621042" y="4660"/>
                </a:moveTo>
                <a:lnTo>
                  <a:pt x="590867" y="4660"/>
                </a:lnTo>
                <a:lnTo>
                  <a:pt x="588314" y="5499"/>
                </a:lnTo>
                <a:lnTo>
                  <a:pt x="528726" y="192176"/>
                </a:lnTo>
                <a:lnTo>
                  <a:pt x="524395" y="213601"/>
                </a:lnTo>
                <a:lnTo>
                  <a:pt x="522719" y="205562"/>
                </a:lnTo>
                <a:lnTo>
                  <a:pt x="457517" y="10541"/>
                </a:lnTo>
                <a:lnTo>
                  <a:pt x="449592" y="4660"/>
                </a:lnTo>
                <a:lnTo>
                  <a:pt x="433400" y="4660"/>
                </a:lnTo>
                <a:lnTo>
                  <a:pt x="363880" y="192176"/>
                </a:lnTo>
                <a:lnTo>
                  <a:pt x="358482" y="214312"/>
                </a:lnTo>
                <a:lnTo>
                  <a:pt x="354571" y="195427"/>
                </a:lnTo>
                <a:lnTo>
                  <a:pt x="299631" y="10541"/>
                </a:lnTo>
                <a:lnTo>
                  <a:pt x="298259" y="8559"/>
                </a:lnTo>
                <a:lnTo>
                  <a:pt x="294170" y="5435"/>
                </a:lnTo>
                <a:lnTo>
                  <a:pt x="291592" y="4660"/>
                </a:lnTo>
                <a:lnTo>
                  <a:pt x="259499" y="4660"/>
                </a:lnTo>
                <a:lnTo>
                  <a:pt x="339940" y="262547"/>
                </a:lnTo>
                <a:lnTo>
                  <a:pt x="371259" y="262547"/>
                </a:lnTo>
                <a:lnTo>
                  <a:pt x="436943" y="65849"/>
                </a:lnTo>
                <a:lnTo>
                  <a:pt x="440359" y="52895"/>
                </a:lnTo>
                <a:lnTo>
                  <a:pt x="441439" y="57810"/>
                </a:lnTo>
                <a:lnTo>
                  <a:pt x="442645" y="62128"/>
                </a:lnTo>
                <a:lnTo>
                  <a:pt x="509282" y="262547"/>
                </a:lnTo>
                <a:lnTo>
                  <a:pt x="540600" y="262547"/>
                </a:lnTo>
                <a:lnTo>
                  <a:pt x="621042" y="46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842097" y="6563347"/>
            <a:ext cx="1218565" cy="71120"/>
          </a:xfrm>
          <a:custGeom>
            <a:avLst/>
            <a:gdLst/>
            <a:ahLst/>
            <a:cxnLst/>
            <a:rect l="l" t="t" r="r" b="b"/>
            <a:pathLst>
              <a:path w="1218565" h="71120">
                <a:moveTo>
                  <a:pt x="1218539" y="0"/>
                </a:moveTo>
                <a:lnTo>
                  <a:pt x="0" y="0"/>
                </a:lnTo>
                <a:lnTo>
                  <a:pt x="0" y="70827"/>
                </a:lnTo>
                <a:lnTo>
                  <a:pt x="1218539" y="70827"/>
                </a:lnTo>
                <a:lnTo>
                  <a:pt x="12185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842110" y="6700126"/>
            <a:ext cx="1218565" cy="5080"/>
          </a:xfrm>
          <a:custGeom>
            <a:avLst/>
            <a:gdLst/>
            <a:ahLst/>
            <a:cxnLst/>
            <a:rect l="l" t="t" r="r" b="b"/>
            <a:pathLst>
              <a:path w="1218565" h="5079">
                <a:moveTo>
                  <a:pt x="1218539" y="0"/>
                </a:moveTo>
                <a:lnTo>
                  <a:pt x="0" y="0"/>
                </a:lnTo>
                <a:lnTo>
                  <a:pt x="0" y="4876"/>
                </a:lnTo>
                <a:lnTo>
                  <a:pt x="1218539" y="4876"/>
                </a:lnTo>
                <a:lnTo>
                  <a:pt x="12185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85380" y="5368581"/>
            <a:ext cx="816610" cy="1039494"/>
          </a:xfrm>
          <a:custGeom>
            <a:avLst/>
            <a:gdLst/>
            <a:ahLst/>
            <a:cxnLst/>
            <a:rect l="l" t="t" r="r" b="b"/>
            <a:pathLst>
              <a:path w="816610" h="1039495">
                <a:moveTo>
                  <a:pt x="79870" y="42379"/>
                </a:moveTo>
                <a:lnTo>
                  <a:pt x="76733" y="25882"/>
                </a:lnTo>
                <a:lnTo>
                  <a:pt x="68173" y="12407"/>
                </a:lnTo>
                <a:lnTo>
                  <a:pt x="55473" y="3327"/>
                </a:lnTo>
                <a:lnTo>
                  <a:pt x="39941" y="0"/>
                </a:lnTo>
                <a:lnTo>
                  <a:pt x="24396" y="3327"/>
                </a:lnTo>
                <a:lnTo>
                  <a:pt x="11696" y="12407"/>
                </a:lnTo>
                <a:lnTo>
                  <a:pt x="3136" y="25882"/>
                </a:lnTo>
                <a:lnTo>
                  <a:pt x="0" y="42379"/>
                </a:lnTo>
                <a:lnTo>
                  <a:pt x="0" y="212242"/>
                </a:lnTo>
                <a:lnTo>
                  <a:pt x="3136" y="228727"/>
                </a:lnTo>
                <a:lnTo>
                  <a:pt x="11696" y="242201"/>
                </a:lnTo>
                <a:lnTo>
                  <a:pt x="24396" y="251282"/>
                </a:lnTo>
                <a:lnTo>
                  <a:pt x="39941" y="254622"/>
                </a:lnTo>
                <a:lnTo>
                  <a:pt x="55473" y="251282"/>
                </a:lnTo>
                <a:lnTo>
                  <a:pt x="68173" y="242201"/>
                </a:lnTo>
                <a:lnTo>
                  <a:pt x="76733" y="228727"/>
                </a:lnTo>
                <a:lnTo>
                  <a:pt x="79870" y="212242"/>
                </a:lnTo>
                <a:lnTo>
                  <a:pt x="79870" y="42379"/>
                </a:lnTo>
                <a:close/>
              </a:path>
              <a:path w="816610" h="1039495">
                <a:moveTo>
                  <a:pt x="816610" y="737158"/>
                </a:moveTo>
                <a:lnTo>
                  <a:pt x="813473" y="720661"/>
                </a:lnTo>
                <a:lnTo>
                  <a:pt x="804913" y="707186"/>
                </a:lnTo>
                <a:lnTo>
                  <a:pt x="792226" y="698106"/>
                </a:lnTo>
                <a:lnTo>
                  <a:pt x="776668" y="694778"/>
                </a:lnTo>
                <a:lnTo>
                  <a:pt x="489470" y="694778"/>
                </a:lnTo>
                <a:lnTo>
                  <a:pt x="473938" y="698106"/>
                </a:lnTo>
                <a:lnTo>
                  <a:pt x="461238" y="707186"/>
                </a:lnTo>
                <a:lnTo>
                  <a:pt x="452691" y="720661"/>
                </a:lnTo>
                <a:lnTo>
                  <a:pt x="449541" y="737158"/>
                </a:lnTo>
                <a:lnTo>
                  <a:pt x="452691" y="753656"/>
                </a:lnTo>
                <a:lnTo>
                  <a:pt x="461238" y="767118"/>
                </a:lnTo>
                <a:lnTo>
                  <a:pt x="473938" y="776198"/>
                </a:lnTo>
                <a:lnTo>
                  <a:pt x="489470" y="779538"/>
                </a:lnTo>
                <a:lnTo>
                  <a:pt x="736739" y="779538"/>
                </a:lnTo>
                <a:lnTo>
                  <a:pt x="736739" y="954532"/>
                </a:lnTo>
                <a:lnTo>
                  <a:pt x="136334" y="954532"/>
                </a:lnTo>
                <a:lnTo>
                  <a:pt x="680402" y="377075"/>
                </a:lnTo>
                <a:lnTo>
                  <a:pt x="689178" y="363054"/>
                </a:lnTo>
                <a:lnTo>
                  <a:pt x="692099" y="347103"/>
                </a:lnTo>
                <a:lnTo>
                  <a:pt x="689178" y="331152"/>
                </a:lnTo>
                <a:lnTo>
                  <a:pt x="680402" y="317144"/>
                </a:lnTo>
                <a:lnTo>
                  <a:pt x="515518" y="142151"/>
                </a:lnTo>
                <a:lnTo>
                  <a:pt x="502310" y="132842"/>
                </a:lnTo>
                <a:lnTo>
                  <a:pt x="487286" y="129730"/>
                </a:lnTo>
                <a:lnTo>
                  <a:pt x="472262" y="132842"/>
                </a:lnTo>
                <a:lnTo>
                  <a:pt x="459041" y="142151"/>
                </a:lnTo>
                <a:lnTo>
                  <a:pt x="79857" y="544614"/>
                </a:lnTo>
                <a:lnTo>
                  <a:pt x="79857" y="347624"/>
                </a:lnTo>
                <a:lnTo>
                  <a:pt x="55473" y="308571"/>
                </a:lnTo>
                <a:lnTo>
                  <a:pt x="11696" y="317652"/>
                </a:lnTo>
                <a:lnTo>
                  <a:pt x="0" y="347624"/>
                </a:lnTo>
                <a:lnTo>
                  <a:pt x="0" y="646925"/>
                </a:lnTo>
                <a:lnTo>
                  <a:pt x="24638" y="686092"/>
                </a:lnTo>
                <a:lnTo>
                  <a:pt x="36144" y="689114"/>
                </a:lnTo>
                <a:lnTo>
                  <a:pt x="47726" y="688492"/>
                </a:lnTo>
                <a:lnTo>
                  <a:pt x="58648" y="684364"/>
                </a:lnTo>
                <a:lnTo>
                  <a:pt x="68160" y="676897"/>
                </a:lnTo>
                <a:lnTo>
                  <a:pt x="487273" y="232054"/>
                </a:lnTo>
                <a:lnTo>
                  <a:pt x="595693" y="347116"/>
                </a:lnTo>
                <a:lnTo>
                  <a:pt x="11696" y="966952"/>
                </a:lnTo>
                <a:lnTo>
                  <a:pt x="4660" y="977049"/>
                </a:lnTo>
                <a:lnTo>
                  <a:pt x="774" y="988644"/>
                </a:lnTo>
                <a:lnTo>
                  <a:pt x="190" y="1000937"/>
                </a:lnTo>
                <a:lnTo>
                  <a:pt x="3048" y="1013142"/>
                </a:lnTo>
                <a:lnTo>
                  <a:pt x="9144" y="1023912"/>
                </a:lnTo>
                <a:lnTo>
                  <a:pt x="17754" y="1032154"/>
                </a:lnTo>
                <a:lnTo>
                  <a:pt x="28232" y="1037437"/>
                </a:lnTo>
                <a:lnTo>
                  <a:pt x="39928" y="1039304"/>
                </a:lnTo>
                <a:lnTo>
                  <a:pt x="776668" y="1039304"/>
                </a:lnTo>
                <a:lnTo>
                  <a:pt x="792226" y="1035964"/>
                </a:lnTo>
                <a:lnTo>
                  <a:pt x="804913" y="1026883"/>
                </a:lnTo>
                <a:lnTo>
                  <a:pt x="813473" y="1013421"/>
                </a:lnTo>
                <a:lnTo>
                  <a:pt x="816610" y="996924"/>
                </a:lnTo>
                <a:lnTo>
                  <a:pt x="816610" y="7371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773998" y="6467259"/>
            <a:ext cx="828040" cy="111760"/>
            <a:chOff x="773998" y="6467259"/>
            <a:chExt cx="828040" cy="111760"/>
          </a:xfrm>
        </p:grpSpPr>
        <p:pic>
          <p:nvPicPr>
            <p:cNvPr id="30" name="object 3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73998" y="6469555"/>
              <a:ext cx="159973" cy="10910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55399" y="6467259"/>
              <a:ext cx="259292" cy="111401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34231" y="6467259"/>
              <a:ext cx="367581" cy="109867"/>
            </a:xfrm>
            <a:prstGeom prst="rect">
              <a:avLst/>
            </a:prstGeom>
          </p:spPr>
        </p:pic>
      </p:grpSp>
      <p:grpSp>
        <p:nvGrpSpPr>
          <p:cNvPr id="33" name="object 33"/>
          <p:cNvGrpSpPr/>
          <p:nvPr/>
        </p:nvGrpSpPr>
        <p:grpSpPr>
          <a:xfrm>
            <a:off x="786142" y="6661325"/>
            <a:ext cx="352425" cy="106680"/>
            <a:chOff x="786142" y="6661325"/>
            <a:chExt cx="352425" cy="106680"/>
          </a:xfrm>
        </p:grpSpPr>
        <p:pic>
          <p:nvPicPr>
            <p:cNvPr id="34" name="object 3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86142" y="6661325"/>
              <a:ext cx="262079" cy="106683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67479" y="6661871"/>
              <a:ext cx="70713" cy="10613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800"/>
              </a:lnSpc>
              <a:spcBef>
                <a:spcPts val="100"/>
              </a:spcBef>
            </a:pPr>
            <a:r>
              <a:rPr sz="8000" spc="-10" dirty="0">
                <a:solidFill>
                  <a:srgbClr val="FFFFFF"/>
                </a:solidFill>
                <a:latin typeface="TT Supermolot Light"/>
                <a:cs typeface="TT Supermolot Light"/>
              </a:rPr>
              <a:t>INFORMACJE</a:t>
            </a:r>
            <a:endParaRPr sz="8000">
              <a:latin typeface="TT Supermolot Light"/>
              <a:cs typeface="TT Supermolot Light"/>
            </a:endParaRPr>
          </a:p>
          <a:p>
            <a:pPr marL="12700">
              <a:lnSpc>
                <a:spcPts val="8800"/>
              </a:lnSpc>
              <a:tabLst>
                <a:tab pos="2079625" algn="l"/>
              </a:tabLst>
            </a:pPr>
            <a:r>
              <a:rPr sz="8000" spc="-25" dirty="0">
                <a:solidFill>
                  <a:srgbClr val="FFFFFF"/>
                </a:solidFill>
                <a:latin typeface="TT Supermolot Light"/>
                <a:cs typeface="TT Supermolot Light"/>
              </a:rPr>
              <a:t>DLA</a:t>
            </a:r>
            <a:r>
              <a:rPr sz="8000" dirty="0">
                <a:solidFill>
                  <a:srgbClr val="FFFFFF"/>
                </a:solidFill>
                <a:latin typeface="TT Supermolot Light"/>
                <a:cs typeface="TT Supermolot Light"/>
              </a:rPr>
              <a:t>	</a:t>
            </a:r>
            <a:r>
              <a:rPr sz="8000" spc="-10" dirty="0">
                <a:solidFill>
                  <a:srgbClr val="FFFFFF"/>
                </a:solidFill>
                <a:latin typeface="TT Supermolot Light"/>
                <a:cs typeface="TT Supermolot Light"/>
              </a:rPr>
              <a:t>NAUCZYCIELA</a:t>
            </a:r>
            <a:endParaRPr sz="8000">
              <a:latin typeface="TT Supermolot Light"/>
              <a:cs typeface="TT Supermolot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387355"/>
            <a:ext cx="41541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Scenariusz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nr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3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//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POZIOM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PODSTAWOWY</a:t>
            </a:r>
            <a:r>
              <a:rPr sz="1100" spc="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//</a:t>
            </a:r>
            <a:r>
              <a:rPr sz="1200" spc="-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Dlaczego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wodór?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00" y="3105155"/>
            <a:ext cx="6232525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solidFill>
                  <a:srgbClr val="FFFFFF"/>
                </a:solidFill>
                <a:latin typeface="TT Supermolot Regular"/>
                <a:cs typeface="TT Supermolot Regular"/>
              </a:rPr>
              <a:t>Co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dirty="0">
                <a:solidFill>
                  <a:srgbClr val="FFFFFF"/>
                </a:solidFill>
                <a:latin typeface="TT Supermolot Regular"/>
                <a:cs typeface="TT Supermolot Regular"/>
              </a:rPr>
              <a:t>musisz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wiedzieć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przed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zrealizowaniem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zajęć?</a:t>
            </a:r>
            <a:endParaRPr sz="23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00" y="870869"/>
            <a:ext cx="4911725" cy="1915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8704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PRZEBIEG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LEKCJI</a:t>
            </a:r>
            <a:endParaRPr sz="5000">
              <a:latin typeface="TT Supermolot Light"/>
              <a:cs typeface="TT Supermolot Light"/>
            </a:endParaRPr>
          </a:p>
          <a:p>
            <a:pPr marL="12700">
              <a:lnSpc>
                <a:spcPct val="100000"/>
              </a:lnSpc>
              <a:spcBef>
                <a:spcPts val="2890"/>
              </a:spcBef>
              <a:tabLst>
                <a:tab pos="2595245" algn="l"/>
              </a:tabLst>
            </a:pPr>
            <a:r>
              <a:rPr sz="2000" dirty="0">
                <a:latin typeface="TT Supermolot Bold"/>
                <a:cs typeface="TT Supermolot Bold"/>
              </a:rPr>
              <a:t>CZĘŚĆ</a:t>
            </a:r>
            <a:r>
              <a:rPr sz="2000" spc="-60" dirty="0">
                <a:latin typeface="TT Supermolot Bold"/>
                <a:cs typeface="TT Supermolot Bold"/>
              </a:rPr>
              <a:t> </a:t>
            </a:r>
            <a:r>
              <a:rPr sz="2000" spc="-50" dirty="0">
                <a:latin typeface="TT Supermolot Bold"/>
                <a:cs typeface="TT Supermolot Bold"/>
              </a:rPr>
              <a:t>1</a:t>
            </a:r>
            <a:r>
              <a:rPr sz="2000" dirty="0">
                <a:latin typeface="TT Supermolot Bold"/>
                <a:cs typeface="TT Supermolot Bold"/>
              </a:rPr>
              <a:t>	CZĘŚĆ</a:t>
            </a:r>
            <a:r>
              <a:rPr sz="2000" spc="-60" dirty="0">
                <a:latin typeface="TT Supermolot Bold"/>
                <a:cs typeface="TT Supermolot Bold"/>
              </a:rPr>
              <a:t> </a:t>
            </a:r>
            <a:r>
              <a:rPr sz="2000" spc="-50" dirty="0">
                <a:latin typeface="TT Supermolot Bold"/>
                <a:cs typeface="TT Supermolot Bold"/>
              </a:rPr>
              <a:t>2</a:t>
            </a:r>
            <a:endParaRPr sz="20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2150"/>
              </a:spcBef>
              <a:tabLst>
                <a:tab pos="2595245" algn="l"/>
              </a:tabLst>
            </a:pPr>
            <a:r>
              <a:rPr sz="1200" dirty="0">
                <a:latin typeface="TT Supermolot Bold"/>
                <a:cs typeface="TT Supermolot Bold"/>
              </a:rPr>
              <a:t>OKOŁO 15 </a:t>
            </a:r>
            <a:r>
              <a:rPr sz="1200" spc="-10" dirty="0">
                <a:latin typeface="TT Supermolot Bold"/>
                <a:cs typeface="TT Supermolot Bold"/>
              </a:rPr>
              <a:t>MINUT</a:t>
            </a:r>
            <a:r>
              <a:rPr sz="1200" dirty="0">
                <a:latin typeface="TT Supermolot Bold"/>
                <a:cs typeface="TT Supermolot Bold"/>
              </a:rPr>
              <a:t>	OKOŁ0 15 </a:t>
            </a:r>
            <a:r>
              <a:rPr sz="1200" spc="-10" dirty="0">
                <a:latin typeface="TT Supermolot Bold"/>
                <a:cs typeface="TT Supermolot Bold"/>
              </a:rPr>
              <a:t>MINUT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13152" y="2000255"/>
            <a:ext cx="94234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T Supermolot Bold"/>
                <a:cs typeface="TT Supermolot Bold"/>
              </a:rPr>
              <a:t>CZĘŚĆ</a:t>
            </a:r>
            <a:r>
              <a:rPr sz="2000" spc="-60" dirty="0">
                <a:latin typeface="TT Supermolot Bold"/>
                <a:cs typeface="TT Supermolot Bold"/>
              </a:rPr>
              <a:t> </a:t>
            </a:r>
            <a:r>
              <a:rPr sz="2000" spc="-50" dirty="0">
                <a:latin typeface="TT Supermolot Bold"/>
                <a:cs typeface="TT Supermolot Bold"/>
              </a:rPr>
              <a:t>3</a:t>
            </a:r>
            <a:endParaRPr sz="2000">
              <a:latin typeface="TT Supermolot Bold"/>
              <a:cs typeface="TT Supermolot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00" y="3149605"/>
            <a:ext cx="2247900" cy="2303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56210" marR="125095" indent="-144145">
              <a:lnSpc>
                <a:spcPct val="104200"/>
              </a:lnSpc>
              <a:spcBef>
                <a:spcPts val="40"/>
              </a:spcBef>
              <a:buClr>
                <a:srgbClr val="3A9BDC"/>
              </a:buClr>
              <a:buFont typeface="TT Supermolot Bold"/>
              <a:buAutoNum type="arabicPeriod"/>
              <a:tabLst>
                <a:tab pos="156210" algn="l"/>
              </a:tabLst>
            </a:pPr>
            <a:r>
              <a:rPr sz="1200" dirty="0">
                <a:latin typeface="TT Supermolot Regular"/>
                <a:cs typeface="TT Supermolot Regular"/>
              </a:rPr>
              <a:t>Nauczyciel dzieli uczniów </a:t>
            </a:r>
            <a:r>
              <a:rPr sz="1200" spc="-25" dirty="0">
                <a:latin typeface="TT Supermolot Regular"/>
                <a:cs typeface="TT Supermolot Regular"/>
              </a:rPr>
              <a:t>na </a:t>
            </a:r>
            <a:r>
              <a:rPr sz="1200" dirty="0">
                <a:latin typeface="TT Supermolot Regular"/>
                <a:cs typeface="TT Supermolot Regular"/>
              </a:rPr>
              <a:t>grupy</a:t>
            </a:r>
            <a:r>
              <a:rPr sz="1200" spc="-10" dirty="0">
                <a:latin typeface="TT Supermolot Regular"/>
                <a:cs typeface="TT Supermolot Regular"/>
              </a:rPr>
              <a:t> 4-</a:t>
            </a:r>
            <a:r>
              <a:rPr sz="1200" dirty="0">
                <a:latin typeface="TT Supermolot Regular"/>
                <a:cs typeface="TT Supermolot Regular"/>
              </a:rPr>
              <a:t>5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osobowe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10" dirty="0">
                <a:latin typeface="TT Supermolot Regular"/>
                <a:cs typeface="TT Supermolot Regular"/>
              </a:rPr>
              <a:t> przy- </a:t>
            </a:r>
            <a:r>
              <a:rPr sz="1200" dirty="0">
                <a:latin typeface="TT Supermolot Regular"/>
                <a:cs typeface="TT Supermolot Regular"/>
              </a:rPr>
              <a:t>dziela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każdej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grupie</a:t>
            </a:r>
            <a:r>
              <a:rPr sz="1200" spc="-10" dirty="0">
                <a:latin typeface="TT Supermolot Regular"/>
                <a:cs typeface="TT Supermolot Regular"/>
              </a:rPr>
              <a:t> plansze</a:t>
            </a:r>
            <a:r>
              <a:rPr sz="1200" spc="5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molekułami,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reakcjami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oraz </a:t>
            </a:r>
            <a:r>
              <a:rPr sz="1200" dirty="0">
                <a:latin typeface="TT Supermolot Regular"/>
                <a:cs typeface="TT Supermolot Regular"/>
              </a:rPr>
              <a:t>plastelinę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3 </a:t>
            </a:r>
            <a:r>
              <a:rPr sz="1200" spc="-10" dirty="0">
                <a:latin typeface="TT Supermolot Regular"/>
                <a:cs typeface="TT Supermolot Regular"/>
              </a:rPr>
              <a:t>kolorach</a:t>
            </a:r>
            <a:endParaRPr sz="1200">
              <a:latin typeface="TT Supermolot Regular"/>
              <a:cs typeface="TT Supermolot Regular"/>
            </a:endParaRPr>
          </a:p>
          <a:p>
            <a:pPr marL="156210" marR="5080" indent="-144145">
              <a:lnSpc>
                <a:spcPct val="104200"/>
              </a:lnSpc>
              <a:buClr>
                <a:srgbClr val="3A9BDC"/>
              </a:buClr>
              <a:buFont typeface="TT Supermolot Bold"/>
              <a:buAutoNum type="arabicPeriod"/>
              <a:tabLst>
                <a:tab pos="156210" algn="l"/>
              </a:tabLst>
            </a:pPr>
            <a:r>
              <a:rPr sz="1200" dirty="0">
                <a:latin typeface="TT Supermolot Regular"/>
                <a:cs typeface="TT Supermolot Regular"/>
              </a:rPr>
              <a:t>Uczniowie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przygotowują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mole- </a:t>
            </a:r>
            <a:r>
              <a:rPr sz="1200" dirty="0">
                <a:latin typeface="TT Supermolot Regular"/>
                <a:cs typeface="TT Supermolot Regular"/>
              </a:rPr>
              <a:t>kuły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paliwowe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(metan,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wodór, </a:t>
            </a:r>
            <a:r>
              <a:rPr sz="1200" dirty="0">
                <a:latin typeface="TT Supermolot Regular"/>
                <a:cs typeface="TT Supermolot Regular"/>
              </a:rPr>
              <a:t>benzyna,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olej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napędowy),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wy- </a:t>
            </a:r>
            <a:r>
              <a:rPr sz="1200" dirty="0">
                <a:latin typeface="TT Supermolot Regular"/>
                <a:cs typeface="TT Supermolot Regular"/>
              </a:rPr>
              <a:t>korzystując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plastelinę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zgodnie </a:t>
            </a:r>
            <a:r>
              <a:rPr sz="1200" dirty="0">
                <a:latin typeface="TT Supermolot Regular"/>
                <a:cs typeface="TT Supermolot Regular"/>
              </a:rPr>
              <a:t>z </a:t>
            </a:r>
            <a:r>
              <a:rPr sz="1200" spc="-10" dirty="0">
                <a:latin typeface="TT Supermolot Regular"/>
                <a:cs typeface="TT Supermolot Regular"/>
              </a:rPr>
              <a:t>planszami</a:t>
            </a:r>
            <a:endParaRPr sz="1200">
              <a:latin typeface="TT Supermolot Regular"/>
              <a:cs typeface="TT Supermolot Regular"/>
            </a:endParaRPr>
          </a:p>
          <a:p>
            <a:pPr marL="156210" marR="201930" indent="-144145">
              <a:lnSpc>
                <a:spcPct val="104200"/>
              </a:lnSpc>
              <a:buClr>
                <a:srgbClr val="3A9BDC"/>
              </a:buClr>
              <a:buFont typeface="TT Supermolot Bold"/>
              <a:buAutoNum type="arabicPeriod"/>
              <a:tabLst>
                <a:tab pos="156210" algn="l"/>
              </a:tabLst>
            </a:pPr>
            <a:r>
              <a:rPr sz="1200" dirty="0">
                <a:latin typeface="TT Supermolot Regular"/>
                <a:cs typeface="TT Supermolot Regular"/>
              </a:rPr>
              <a:t>Uczniowie </a:t>
            </a:r>
            <a:r>
              <a:rPr sz="1200" spc="-10" dirty="0">
                <a:latin typeface="TT Supermolot Regular"/>
                <a:cs typeface="TT Supermolot Regular"/>
              </a:rPr>
              <a:t>przeprowadzają </a:t>
            </a:r>
            <a:r>
              <a:rPr sz="1200" dirty="0">
                <a:latin typeface="TT Supermolot Regular"/>
                <a:cs typeface="TT Supermolot Regular"/>
              </a:rPr>
              <a:t>reakcję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zgodnie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10" dirty="0">
                <a:latin typeface="TT Supermolot Regular"/>
                <a:cs typeface="TT Supermolot Regular"/>
              </a:rPr>
              <a:t> planszami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42996" y="36195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42996" y="3810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930328" y="3149605"/>
            <a:ext cx="2190750" cy="779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065" marR="5080" algn="ctr">
              <a:lnSpc>
                <a:spcPct val="104200"/>
              </a:lnSpc>
              <a:spcBef>
                <a:spcPts val="40"/>
              </a:spcBef>
            </a:pPr>
            <a:r>
              <a:rPr sz="1200" spc="-35" dirty="0">
                <a:latin typeface="TT Supermolot Regular"/>
                <a:cs typeface="TT Supermolot Regular"/>
              </a:rPr>
              <a:t>Nauczyciel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prowadzi</a:t>
            </a:r>
            <a:r>
              <a:rPr sz="1200" dirty="0">
                <a:latin typeface="TT Supermolot Regular"/>
                <a:cs typeface="TT Supermolot Regular"/>
              </a:rPr>
              <a:t> </a:t>
            </a:r>
            <a:r>
              <a:rPr sz="1200" spc="-40" dirty="0">
                <a:latin typeface="TT Supermolot Regular"/>
                <a:cs typeface="TT Supermolot Regular"/>
              </a:rPr>
              <a:t>dyskusję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wy- </a:t>
            </a:r>
            <a:r>
              <a:rPr sz="1200" spc="-40" dirty="0">
                <a:latin typeface="TT Supermolot Regular"/>
                <a:cs typeface="TT Supermolot Regular"/>
              </a:rPr>
              <a:t>korzystując</a:t>
            </a:r>
            <a:r>
              <a:rPr sz="1200" spc="15" dirty="0">
                <a:latin typeface="TT Supermolot Regular"/>
                <a:cs typeface="TT Supermolot Regular"/>
              </a:rPr>
              <a:t> </a:t>
            </a:r>
            <a:r>
              <a:rPr sz="1200" spc="-40" dirty="0">
                <a:latin typeface="TT Supermolot Regular"/>
                <a:cs typeface="TT Supermolot Regular"/>
              </a:rPr>
              <a:t>przykładowe</a:t>
            </a:r>
            <a:r>
              <a:rPr sz="1200" spc="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pytania: </a:t>
            </a:r>
            <a:r>
              <a:rPr sz="1200" dirty="0">
                <a:latin typeface="TT Supermolot Regular"/>
                <a:cs typeface="TT Supermolot Regular"/>
              </a:rPr>
              <a:t>Co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reakcja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spalania?</a:t>
            </a:r>
            <a:endParaRPr sz="1200">
              <a:latin typeface="TT Supermolot Regular"/>
              <a:cs typeface="TT Supermolot Regular"/>
            </a:endParaRPr>
          </a:p>
          <a:p>
            <a:pPr marR="629920" algn="ctr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Skąd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bierze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się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CO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13292" y="3835405"/>
            <a:ext cx="7429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0" dirty="0">
                <a:latin typeface="TT Supermolot Regular"/>
                <a:cs typeface="TT Supermolot Regular"/>
              </a:rPr>
              <a:t>2</a:t>
            </a:r>
            <a:endParaRPr sz="700">
              <a:latin typeface="TT Supermolot Regular"/>
              <a:cs typeface="TT Supermolot Regula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74239" y="3911605"/>
            <a:ext cx="101726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10" dirty="0">
                <a:latin typeface="TT Supermolot Regular"/>
                <a:cs typeface="TT Supermolot Regular"/>
              </a:rPr>
              <a:t> atmosferze?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42996" y="4191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074318" y="4102105"/>
            <a:ext cx="2032000" cy="2875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Skąd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bierze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się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tlen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10" dirty="0">
                <a:latin typeface="TT Supermolot Regular"/>
                <a:cs typeface="TT Supermolot Regular"/>
              </a:rPr>
              <a:t> reakcji chemicznych?</a:t>
            </a:r>
            <a:endParaRPr sz="1200">
              <a:latin typeface="TT Supermolot Regular"/>
              <a:cs typeface="TT Supermolot Regular"/>
            </a:endParaRPr>
          </a:p>
          <a:p>
            <a:pPr marL="12700" marR="58419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Co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powstaje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wyniku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reakcji </a:t>
            </a:r>
            <a:r>
              <a:rPr sz="1200" dirty="0">
                <a:latin typeface="TT Supermolot Regular"/>
                <a:cs typeface="TT Supermolot Regular"/>
              </a:rPr>
              <a:t>spalania </a:t>
            </a:r>
            <a:r>
              <a:rPr sz="1200" spc="-10" dirty="0">
                <a:latin typeface="TT Supermolot Regular"/>
                <a:cs typeface="TT Supermolot Regular"/>
              </a:rPr>
              <a:t>wodoru?</a:t>
            </a:r>
            <a:endParaRPr sz="1200">
              <a:latin typeface="TT Supermolot Regular"/>
              <a:cs typeface="TT Supermolot Regular"/>
            </a:endParaRPr>
          </a:p>
          <a:p>
            <a:pPr marL="12700" marR="607695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Jakie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paliwa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kopalne wykorzystujemy</a:t>
            </a:r>
            <a:endParaRPr sz="1200">
              <a:latin typeface="TT Supermolot Regular"/>
              <a:cs typeface="TT Supermolot Regular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10" dirty="0">
                <a:latin typeface="TT Supermolot Regular"/>
                <a:cs typeface="TT Supermolot Regular"/>
              </a:rPr>
              <a:t> gospodarce?</a:t>
            </a:r>
            <a:endParaRPr sz="1200">
              <a:latin typeface="TT Supermolot Regular"/>
              <a:cs typeface="TT Supermolot Regular"/>
            </a:endParaRPr>
          </a:p>
          <a:p>
            <a:pPr marL="12700" marR="434340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Gdzie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stosujemy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paliwa kopalne?</a:t>
            </a:r>
            <a:endParaRPr sz="1200">
              <a:latin typeface="TT Supermolot Regular"/>
              <a:cs typeface="TT Supermolot Regular"/>
            </a:endParaRPr>
          </a:p>
          <a:p>
            <a:pPr marL="12700" marR="57150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Jak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można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ograniczyć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emisję </a:t>
            </a:r>
            <a:r>
              <a:rPr sz="1200" dirty="0">
                <a:latin typeface="TT Supermolot Regular"/>
                <a:cs typeface="TT Supermolot Regular"/>
              </a:rPr>
              <a:t>gazów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cieplarnianych?</a:t>
            </a:r>
            <a:endParaRPr sz="1200">
              <a:latin typeface="TT Supermolot Regular"/>
              <a:cs typeface="TT Supermolot Regular"/>
            </a:endParaRPr>
          </a:p>
          <a:p>
            <a:pPr marL="12700" marR="13335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Gdzie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występuje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złoża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paliw </a:t>
            </a:r>
            <a:r>
              <a:rPr sz="1200" dirty="0">
                <a:latin typeface="TT Supermolot Regular"/>
                <a:cs typeface="TT Supermolot Regular"/>
              </a:rPr>
              <a:t>kopalnych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świecie?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Gdzie </a:t>
            </a:r>
            <a:r>
              <a:rPr sz="1200" dirty="0">
                <a:latin typeface="TT Supermolot Regular"/>
                <a:cs typeface="TT Supermolot Regular"/>
              </a:rPr>
              <a:t>występuje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wodór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które </a:t>
            </a:r>
            <a:r>
              <a:rPr sz="1200" dirty="0">
                <a:latin typeface="TT Supermolot Regular"/>
                <a:cs typeface="TT Supermolot Regular"/>
              </a:rPr>
              <a:t>kraje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produkują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go</a:t>
            </a:r>
            <a:r>
              <a:rPr sz="1200" spc="-10" dirty="0">
                <a:latin typeface="TT Supermolot Regular"/>
                <a:cs typeface="TT Supermolot Regular"/>
              </a:rPr>
              <a:t> najwięcej?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42996" y="4572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513304" y="4292605"/>
            <a:ext cx="2248535" cy="39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MOŻLIWOŚĆ </a:t>
            </a:r>
            <a:r>
              <a:rPr sz="1200" spc="-10" dirty="0">
                <a:latin typeface="TT Supermolot Bold"/>
                <a:cs typeface="TT Supermolot Bold"/>
              </a:rPr>
              <a:t>ROZSZERZENIA: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  <a:tabLst>
                <a:tab pos="2235200" algn="l"/>
              </a:tabLst>
            </a:pPr>
            <a:r>
              <a:rPr sz="1200" u="sng" dirty="0">
                <a:uFill>
                  <a:solidFill>
                    <a:srgbClr val="000000"/>
                  </a:solidFill>
                </a:uFill>
                <a:latin typeface="TT Supermolot Regular"/>
                <a:cs typeface="TT Supermolot Regular"/>
              </a:rPr>
              <a:t>	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42996" y="4953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42996" y="55245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42996" y="59055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942996" y="62865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513327" y="2578105"/>
            <a:ext cx="11836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OKOŁO 15 </a:t>
            </a:r>
            <a:r>
              <a:rPr sz="1200" spc="-10" dirty="0">
                <a:latin typeface="TT Supermolot Bold"/>
                <a:cs typeface="TT Supermolot Bold"/>
              </a:rPr>
              <a:t>MINUT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13327" y="3149605"/>
            <a:ext cx="2160905" cy="779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sz="1200" spc="-35" dirty="0">
                <a:latin typeface="TT Supermolot Regular"/>
                <a:cs typeface="TT Supermolot Regular"/>
              </a:rPr>
              <a:t>Nauczyciel</a:t>
            </a:r>
            <a:r>
              <a:rPr sz="1200" spc="15" dirty="0">
                <a:latin typeface="TT Supermolot Regular"/>
                <a:cs typeface="TT Supermolot Regular"/>
              </a:rPr>
              <a:t> </a:t>
            </a:r>
            <a:r>
              <a:rPr sz="1200" spc="-40" dirty="0">
                <a:latin typeface="TT Supermolot Regular"/>
                <a:cs typeface="TT Supermolot Regular"/>
              </a:rPr>
              <a:t>przeprowadza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krótki </a:t>
            </a:r>
            <a:r>
              <a:rPr sz="1200" spc="-35" dirty="0">
                <a:latin typeface="TT Supermolot Regular"/>
                <a:cs typeface="TT Supermolot Regular"/>
              </a:rPr>
              <a:t>wykład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na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bazie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przygotowanej </a:t>
            </a:r>
            <a:r>
              <a:rPr sz="1200" spc="-40" dirty="0">
                <a:latin typeface="TT Supermolot Regular"/>
                <a:cs typeface="TT Supermolot Regular"/>
              </a:rPr>
              <a:t>prezentacji,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która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pokazuje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skutki rozwoju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35" dirty="0">
                <a:latin typeface="TT Supermolot Regular"/>
                <a:cs typeface="TT Supermolot Regular"/>
              </a:rPr>
              <a:t>gospodarki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wodorowej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13327" y="4864105"/>
            <a:ext cx="2244725" cy="779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5" dirty="0">
                <a:latin typeface="TT Supermolot Regular"/>
                <a:cs typeface="TT Supermolot Regular"/>
              </a:rPr>
              <a:t>Rozbudowa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plansz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molekułami</a:t>
            </a:r>
            <a:endParaRPr sz="1200">
              <a:latin typeface="TT Supermolot Regular"/>
              <a:cs typeface="TT Supermolot Regular"/>
            </a:endParaRPr>
          </a:p>
          <a:p>
            <a:pPr marL="12700" marR="5080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35" dirty="0">
                <a:latin typeface="TT Supermolot Regular"/>
                <a:cs typeface="TT Supermolot Regular"/>
              </a:rPr>
              <a:t>związki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40" dirty="0">
                <a:latin typeface="TT Supermolot Regular"/>
                <a:cs typeface="TT Supermolot Regular"/>
              </a:rPr>
              <a:t>chemii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35" dirty="0">
                <a:latin typeface="TT Supermolot Regular"/>
                <a:cs typeface="TT Supermolot Regular"/>
              </a:rPr>
              <a:t>organicznej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celu </a:t>
            </a:r>
            <a:r>
              <a:rPr sz="1200" spc="-40" dirty="0">
                <a:latin typeface="TT Supermolot Regular"/>
                <a:cs typeface="TT Supermolot Regular"/>
              </a:rPr>
              <a:t>wyjaśnienia,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że </a:t>
            </a:r>
            <a:r>
              <a:rPr sz="1200" spc="-35" dirty="0">
                <a:latin typeface="TT Supermolot Regular"/>
                <a:cs typeface="TT Supermolot Regular"/>
              </a:rPr>
              <a:t>wodór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występuje </a:t>
            </a:r>
            <a:r>
              <a:rPr sz="1200" spc="-35" dirty="0">
                <a:latin typeface="TT Supermolot Regular"/>
                <a:cs typeface="TT Supermolot Regular"/>
              </a:rPr>
              <a:t>powszechnie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przyrodzie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60005" y="24543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60000" y="1860555"/>
            <a:ext cx="7389495" cy="0"/>
          </a:xfrm>
          <a:custGeom>
            <a:avLst/>
            <a:gdLst/>
            <a:ahLst/>
            <a:cxnLst/>
            <a:rect l="l" t="t" r="r" b="b"/>
            <a:pathLst>
              <a:path w="7389495">
                <a:moveTo>
                  <a:pt x="7388999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943005" y="24543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526004" y="24543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4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526004" y="4174129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4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60005" y="29366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43005" y="29366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26004" y="29366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4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929003" y="12"/>
            <a:ext cx="2763520" cy="7560309"/>
          </a:xfrm>
          <a:custGeom>
            <a:avLst/>
            <a:gdLst/>
            <a:ahLst/>
            <a:cxnLst/>
            <a:rect l="l" t="t" r="r" b="b"/>
            <a:pathLst>
              <a:path w="2763520" h="7560309">
                <a:moveTo>
                  <a:pt x="2762999" y="0"/>
                </a:moveTo>
                <a:lnTo>
                  <a:pt x="0" y="0"/>
                </a:lnTo>
                <a:lnTo>
                  <a:pt x="0" y="7559992"/>
                </a:lnTo>
                <a:lnTo>
                  <a:pt x="2762999" y="7559992"/>
                </a:lnTo>
                <a:lnTo>
                  <a:pt x="2762999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7373352" y="2508867"/>
            <a:ext cx="354330" cy="354330"/>
            <a:chOff x="7373352" y="2508867"/>
            <a:chExt cx="354330" cy="354330"/>
          </a:xfrm>
        </p:grpSpPr>
        <p:sp>
          <p:nvSpPr>
            <p:cNvPr id="31" name="object 31"/>
            <p:cNvSpPr/>
            <p:nvPr/>
          </p:nvSpPr>
          <p:spPr>
            <a:xfrm>
              <a:off x="7379283" y="2520723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0" y="168122"/>
                  </a:moveTo>
                  <a:lnTo>
                    <a:pt x="6005" y="123429"/>
                  </a:lnTo>
                  <a:lnTo>
                    <a:pt x="22954" y="83268"/>
                  </a:lnTo>
                  <a:lnTo>
                    <a:pt x="49244" y="49242"/>
                  </a:lnTo>
                  <a:lnTo>
                    <a:pt x="83272" y="22954"/>
                  </a:lnTo>
                  <a:lnTo>
                    <a:pt x="123436" y="6005"/>
                  </a:lnTo>
                  <a:lnTo>
                    <a:pt x="168135" y="0"/>
                  </a:lnTo>
                  <a:lnTo>
                    <a:pt x="212822" y="6005"/>
                  </a:lnTo>
                  <a:lnTo>
                    <a:pt x="252980" y="22954"/>
                  </a:lnTo>
                  <a:lnTo>
                    <a:pt x="287004" y="49242"/>
                  </a:lnTo>
                  <a:lnTo>
                    <a:pt x="313291" y="83268"/>
                  </a:lnTo>
                  <a:lnTo>
                    <a:pt x="330239" y="123429"/>
                  </a:lnTo>
                  <a:lnTo>
                    <a:pt x="336245" y="168122"/>
                  </a:lnTo>
                  <a:lnTo>
                    <a:pt x="330239" y="212815"/>
                  </a:lnTo>
                  <a:lnTo>
                    <a:pt x="313291" y="252976"/>
                  </a:lnTo>
                  <a:lnTo>
                    <a:pt x="287004" y="287002"/>
                  </a:lnTo>
                  <a:lnTo>
                    <a:pt x="252980" y="313291"/>
                  </a:lnTo>
                  <a:lnTo>
                    <a:pt x="212822" y="330239"/>
                  </a:lnTo>
                  <a:lnTo>
                    <a:pt x="168135" y="336245"/>
                  </a:lnTo>
                  <a:lnTo>
                    <a:pt x="123436" y="330239"/>
                  </a:lnTo>
                  <a:lnTo>
                    <a:pt x="83272" y="313291"/>
                  </a:lnTo>
                  <a:lnTo>
                    <a:pt x="49244" y="287002"/>
                  </a:lnTo>
                  <a:lnTo>
                    <a:pt x="22954" y="252976"/>
                  </a:lnTo>
                  <a:lnTo>
                    <a:pt x="6005" y="212815"/>
                  </a:lnTo>
                  <a:lnTo>
                    <a:pt x="0" y="168122"/>
                  </a:lnTo>
                </a:path>
              </a:pathLst>
            </a:custGeom>
            <a:ln w="11861">
              <a:solidFill>
                <a:srgbClr val="3A9B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35452" y="2508867"/>
              <a:ext cx="191960" cy="191858"/>
            </a:xfrm>
            <a:prstGeom prst="rect">
              <a:avLst/>
            </a:prstGeom>
          </p:spPr>
        </p:pic>
      </p:grpSp>
      <p:grpSp>
        <p:nvGrpSpPr>
          <p:cNvPr id="33" name="object 33"/>
          <p:cNvGrpSpPr/>
          <p:nvPr/>
        </p:nvGrpSpPr>
        <p:grpSpPr>
          <a:xfrm>
            <a:off x="4835706" y="2511006"/>
            <a:ext cx="348615" cy="352425"/>
            <a:chOff x="4835706" y="2511006"/>
            <a:chExt cx="348615" cy="352425"/>
          </a:xfrm>
        </p:grpSpPr>
        <p:sp>
          <p:nvSpPr>
            <p:cNvPr id="34" name="object 34"/>
            <p:cNvSpPr/>
            <p:nvPr/>
          </p:nvSpPr>
          <p:spPr>
            <a:xfrm>
              <a:off x="4841637" y="2520723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0" y="168122"/>
                  </a:moveTo>
                  <a:lnTo>
                    <a:pt x="6005" y="123429"/>
                  </a:lnTo>
                  <a:lnTo>
                    <a:pt x="22954" y="83268"/>
                  </a:lnTo>
                  <a:lnTo>
                    <a:pt x="49244" y="49242"/>
                  </a:lnTo>
                  <a:lnTo>
                    <a:pt x="83272" y="22954"/>
                  </a:lnTo>
                  <a:lnTo>
                    <a:pt x="123436" y="6005"/>
                  </a:lnTo>
                  <a:lnTo>
                    <a:pt x="168135" y="0"/>
                  </a:lnTo>
                  <a:lnTo>
                    <a:pt x="212822" y="6005"/>
                  </a:lnTo>
                  <a:lnTo>
                    <a:pt x="252980" y="22954"/>
                  </a:lnTo>
                  <a:lnTo>
                    <a:pt x="287004" y="49242"/>
                  </a:lnTo>
                  <a:lnTo>
                    <a:pt x="313291" y="83268"/>
                  </a:lnTo>
                  <a:lnTo>
                    <a:pt x="330239" y="123429"/>
                  </a:lnTo>
                  <a:lnTo>
                    <a:pt x="336245" y="168122"/>
                  </a:lnTo>
                  <a:lnTo>
                    <a:pt x="330239" y="212815"/>
                  </a:lnTo>
                  <a:lnTo>
                    <a:pt x="313291" y="252976"/>
                  </a:lnTo>
                  <a:lnTo>
                    <a:pt x="287004" y="287002"/>
                  </a:lnTo>
                  <a:lnTo>
                    <a:pt x="252980" y="313291"/>
                  </a:lnTo>
                  <a:lnTo>
                    <a:pt x="212822" y="330239"/>
                  </a:lnTo>
                  <a:lnTo>
                    <a:pt x="168135" y="336245"/>
                  </a:lnTo>
                  <a:lnTo>
                    <a:pt x="123436" y="330239"/>
                  </a:lnTo>
                  <a:lnTo>
                    <a:pt x="83272" y="313291"/>
                  </a:lnTo>
                  <a:lnTo>
                    <a:pt x="49244" y="287002"/>
                  </a:lnTo>
                  <a:lnTo>
                    <a:pt x="22954" y="252976"/>
                  </a:lnTo>
                  <a:lnTo>
                    <a:pt x="6005" y="212815"/>
                  </a:lnTo>
                  <a:lnTo>
                    <a:pt x="0" y="168122"/>
                  </a:lnTo>
                </a:path>
              </a:pathLst>
            </a:custGeom>
            <a:ln w="11861">
              <a:solidFill>
                <a:srgbClr val="3A9B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97806" y="2511006"/>
              <a:ext cx="186180" cy="189720"/>
            </a:xfrm>
            <a:prstGeom prst="rect">
              <a:avLst/>
            </a:prstGeom>
          </p:spPr>
        </p:pic>
      </p:grpSp>
      <p:grpSp>
        <p:nvGrpSpPr>
          <p:cNvPr id="36" name="object 36"/>
          <p:cNvGrpSpPr/>
          <p:nvPr/>
        </p:nvGrpSpPr>
        <p:grpSpPr>
          <a:xfrm>
            <a:off x="2234706" y="2508867"/>
            <a:ext cx="354330" cy="354330"/>
            <a:chOff x="2234706" y="2508867"/>
            <a:chExt cx="354330" cy="354330"/>
          </a:xfrm>
        </p:grpSpPr>
        <p:sp>
          <p:nvSpPr>
            <p:cNvPr id="37" name="object 37"/>
            <p:cNvSpPr/>
            <p:nvPr/>
          </p:nvSpPr>
          <p:spPr>
            <a:xfrm>
              <a:off x="2240636" y="2520723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0" y="168122"/>
                  </a:moveTo>
                  <a:lnTo>
                    <a:pt x="6005" y="123429"/>
                  </a:lnTo>
                  <a:lnTo>
                    <a:pt x="22954" y="83268"/>
                  </a:lnTo>
                  <a:lnTo>
                    <a:pt x="49244" y="49242"/>
                  </a:lnTo>
                  <a:lnTo>
                    <a:pt x="83272" y="22954"/>
                  </a:lnTo>
                  <a:lnTo>
                    <a:pt x="123436" y="6005"/>
                  </a:lnTo>
                  <a:lnTo>
                    <a:pt x="168135" y="0"/>
                  </a:lnTo>
                  <a:lnTo>
                    <a:pt x="212822" y="6005"/>
                  </a:lnTo>
                  <a:lnTo>
                    <a:pt x="252980" y="22954"/>
                  </a:lnTo>
                  <a:lnTo>
                    <a:pt x="287004" y="49242"/>
                  </a:lnTo>
                  <a:lnTo>
                    <a:pt x="313291" y="83268"/>
                  </a:lnTo>
                  <a:lnTo>
                    <a:pt x="330239" y="123429"/>
                  </a:lnTo>
                  <a:lnTo>
                    <a:pt x="336245" y="168122"/>
                  </a:lnTo>
                  <a:lnTo>
                    <a:pt x="330239" y="212815"/>
                  </a:lnTo>
                  <a:lnTo>
                    <a:pt x="313291" y="252976"/>
                  </a:lnTo>
                  <a:lnTo>
                    <a:pt x="287004" y="287002"/>
                  </a:lnTo>
                  <a:lnTo>
                    <a:pt x="252980" y="313291"/>
                  </a:lnTo>
                  <a:lnTo>
                    <a:pt x="212822" y="330239"/>
                  </a:lnTo>
                  <a:lnTo>
                    <a:pt x="168135" y="336245"/>
                  </a:lnTo>
                  <a:lnTo>
                    <a:pt x="123436" y="330239"/>
                  </a:lnTo>
                  <a:lnTo>
                    <a:pt x="83272" y="313291"/>
                  </a:lnTo>
                  <a:lnTo>
                    <a:pt x="49244" y="287002"/>
                  </a:lnTo>
                  <a:lnTo>
                    <a:pt x="22954" y="252976"/>
                  </a:lnTo>
                  <a:lnTo>
                    <a:pt x="6005" y="212815"/>
                  </a:lnTo>
                  <a:lnTo>
                    <a:pt x="0" y="168122"/>
                  </a:lnTo>
                </a:path>
              </a:pathLst>
            </a:custGeom>
            <a:ln w="11861">
              <a:solidFill>
                <a:srgbClr val="3A9B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96806" y="2508867"/>
              <a:ext cx="191960" cy="191858"/>
            </a:xfrm>
            <a:prstGeom prst="rect">
              <a:avLst/>
            </a:prstGeom>
          </p:spPr>
        </p:pic>
      </p:grpSp>
      <p:sp>
        <p:nvSpPr>
          <p:cNvPr id="39" name="object 39"/>
          <p:cNvSpPr/>
          <p:nvPr/>
        </p:nvSpPr>
        <p:spPr>
          <a:xfrm>
            <a:off x="360000" y="752505"/>
            <a:ext cx="7389495" cy="0"/>
          </a:xfrm>
          <a:custGeom>
            <a:avLst/>
            <a:gdLst/>
            <a:ahLst/>
            <a:cxnLst/>
            <a:rect l="l" t="t" r="r" b="b"/>
            <a:pathLst>
              <a:path w="7389495">
                <a:moveTo>
                  <a:pt x="7388999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47300" y="387355"/>
            <a:ext cx="39363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latin typeface="TT Supermolot Regular"/>
                <a:cs typeface="TT Supermolot Regular"/>
              </a:rPr>
              <a:t>Scenariusz </a:t>
            </a:r>
            <a:r>
              <a:rPr sz="1200" spc="-30" dirty="0">
                <a:latin typeface="TT Supermolot Regular"/>
                <a:cs typeface="TT Supermolot Regular"/>
              </a:rPr>
              <a:t>nr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3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//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100" spc="-30" dirty="0">
                <a:latin typeface="TT Supermolot Bold"/>
                <a:cs typeface="TT Supermolot Bold"/>
              </a:rPr>
              <a:t>POZIOM PODSTAWOWY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//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Dlaczego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wodór?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096299" y="685057"/>
            <a:ext cx="1983105" cy="523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GRUPA 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DOCELOWA:</a:t>
            </a:r>
            <a:endParaRPr sz="1100">
              <a:latin typeface="TT Supermolot Bold"/>
              <a:cs typeface="TT Supermolot Bold"/>
            </a:endParaRPr>
          </a:p>
          <a:p>
            <a:pPr marL="12700" marR="5080">
              <a:lnSpc>
                <a:spcPts val="1300"/>
              </a:lnSpc>
              <a:spcBef>
                <a:spcPts val="50"/>
              </a:spcBef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uczniowie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szkół ponadpodstawowych</a:t>
            </a:r>
            <a:r>
              <a:rPr sz="1100" spc="3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(15-19</a:t>
            </a:r>
            <a:r>
              <a:rPr sz="1100" spc="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lat)</a:t>
            </a:r>
            <a:endParaRPr sz="1100">
              <a:latin typeface="TT Supermolot Regular"/>
              <a:cs typeface="TT Supermolot Regular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096299" y="1345558"/>
            <a:ext cx="800735" cy="358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CZAS 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ZAJĘĆ: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1310"/>
              </a:lnSpc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45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minut</a:t>
            </a:r>
            <a:endParaRPr sz="1100">
              <a:latin typeface="TT Supermolot Regular"/>
              <a:cs typeface="TT Supermolot Regular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096299" y="1840934"/>
            <a:ext cx="1999614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PRZEDMIOT:</a:t>
            </a:r>
            <a:endParaRPr sz="1100">
              <a:latin typeface="TT Supermolot Bold"/>
              <a:cs typeface="TT Supermolot Bold"/>
            </a:endParaRPr>
          </a:p>
          <a:p>
            <a:pPr marL="12700" marR="5080">
              <a:lnSpc>
                <a:spcPts val="1300"/>
              </a:lnSpc>
              <a:spcBef>
                <a:spcPts val="50"/>
              </a:spcBef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fizyka, chemia, inne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zajęcia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związane</a:t>
            </a:r>
            <a:r>
              <a:rPr sz="11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</a:t>
            </a:r>
            <a:r>
              <a:rPr sz="1100" spc="-3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tematyką</a:t>
            </a:r>
            <a:r>
              <a:rPr sz="11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energetyki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infrastruktury</a:t>
            </a:r>
            <a:endParaRPr sz="1100">
              <a:latin typeface="TT Supermolot Regular"/>
              <a:cs typeface="TT Supermolot Regular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109001" y="2929750"/>
            <a:ext cx="54610" cy="1870710"/>
          </a:xfrm>
          <a:custGeom>
            <a:avLst/>
            <a:gdLst/>
            <a:ahLst/>
            <a:cxnLst/>
            <a:rect l="l" t="t" r="r" b="b"/>
            <a:pathLst>
              <a:path w="54609" h="1870710">
                <a:moveTo>
                  <a:pt x="54000" y="1816100"/>
                </a:moveTo>
                <a:lnTo>
                  <a:pt x="0" y="1816100"/>
                </a:lnTo>
                <a:lnTo>
                  <a:pt x="0" y="1870100"/>
                </a:lnTo>
                <a:lnTo>
                  <a:pt x="54000" y="1870100"/>
                </a:lnTo>
                <a:lnTo>
                  <a:pt x="54000" y="1816100"/>
                </a:lnTo>
                <a:close/>
              </a:path>
              <a:path w="54609" h="1870710">
                <a:moveTo>
                  <a:pt x="54000" y="1485900"/>
                </a:moveTo>
                <a:lnTo>
                  <a:pt x="0" y="1485900"/>
                </a:lnTo>
                <a:lnTo>
                  <a:pt x="0" y="1539900"/>
                </a:lnTo>
                <a:lnTo>
                  <a:pt x="54000" y="1539900"/>
                </a:lnTo>
                <a:lnTo>
                  <a:pt x="54000" y="1485900"/>
                </a:lnTo>
                <a:close/>
              </a:path>
              <a:path w="54609" h="1870710">
                <a:moveTo>
                  <a:pt x="54000" y="1155700"/>
                </a:moveTo>
                <a:lnTo>
                  <a:pt x="0" y="1155700"/>
                </a:lnTo>
                <a:lnTo>
                  <a:pt x="0" y="1209700"/>
                </a:lnTo>
                <a:lnTo>
                  <a:pt x="54000" y="1209700"/>
                </a:lnTo>
                <a:lnTo>
                  <a:pt x="54000" y="1155700"/>
                </a:lnTo>
                <a:close/>
              </a:path>
              <a:path w="54609" h="1870710">
                <a:moveTo>
                  <a:pt x="54000" y="825500"/>
                </a:moveTo>
                <a:lnTo>
                  <a:pt x="0" y="825500"/>
                </a:lnTo>
                <a:lnTo>
                  <a:pt x="0" y="879500"/>
                </a:lnTo>
                <a:lnTo>
                  <a:pt x="54000" y="879500"/>
                </a:lnTo>
                <a:lnTo>
                  <a:pt x="54000" y="825500"/>
                </a:lnTo>
                <a:close/>
              </a:path>
              <a:path w="54609" h="1870710">
                <a:moveTo>
                  <a:pt x="54000" y="495300"/>
                </a:moveTo>
                <a:lnTo>
                  <a:pt x="0" y="495300"/>
                </a:lnTo>
                <a:lnTo>
                  <a:pt x="0" y="549300"/>
                </a:lnTo>
                <a:lnTo>
                  <a:pt x="54000" y="549300"/>
                </a:lnTo>
                <a:lnTo>
                  <a:pt x="54000" y="495300"/>
                </a:lnTo>
                <a:close/>
              </a:path>
              <a:path w="54609" h="1870710">
                <a:moveTo>
                  <a:pt x="54000" y="330200"/>
                </a:moveTo>
                <a:lnTo>
                  <a:pt x="0" y="330200"/>
                </a:lnTo>
                <a:lnTo>
                  <a:pt x="0" y="384200"/>
                </a:lnTo>
                <a:lnTo>
                  <a:pt x="54000" y="384200"/>
                </a:lnTo>
                <a:lnTo>
                  <a:pt x="54000" y="330200"/>
                </a:lnTo>
                <a:close/>
              </a:path>
              <a:path w="54609" h="18707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8070899" y="2666562"/>
            <a:ext cx="2299335" cy="2339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31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CEL</a:t>
            </a:r>
            <a:r>
              <a:rPr sz="1100" spc="-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LEKCJI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/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EFEKTY</a:t>
            </a:r>
            <a:r>
              <a:rPr sz="1100" spc="-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EDUKACYJNE:</a:t>
            </a:r>
            <a:endParaRPr sz="1100">
              <a:latin typeface="TT Supermolot Bold"/>
              <a:cs typeface="TT Supermolot Bold"/>
            </a:endParaRPr>
          </a:p>
          <a:p>
            <a:pPr marL="127635" marR="44450" indent="-2540">
              <a:lnSpc>
                <a:spcPts val="1300"/>
              </a:lnSpc>
              <a:spcBef>
                <a:spcPts val="45"/>
              </a:spcBef>
            </a:pP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uczniowie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potrafią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przypisać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kolory atomów,</a:t>
            </a:r>
            <a:endParaRPr sz="1100">
              <a:latin typeface="TT Supermolot Regular"/>
              <a:cs typeface="TT Supermolot Regular"/>
            </a:endParaRPr>
          </a:p>
          <a:p>
            <a:pPr marL="125095" marR="138430">
              <a:lnSpc>
                <a:spcPts val="1300"/>
              </a:lnSpc>
            </a:pP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rozróżniają</a:t>
            </a:r>
            <a:r>
              <a:rPr sz="1100" spc="-3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atom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oraz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cząsteczkę,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potrafią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tworzyć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molekuły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prze-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prowadzać</a:t>
            </a:r>
            <a:r>
              <a:rPr sz="11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reakcje</a:t>
            </a:r>
            <a:r>
              <a:rPr sz="1100" spc="-3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chemiczne,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rozumieją,</a:t>
            </a:r>
            <a:r>
              <a:rPr sz="11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skąd</a:t>
            </a:r>
            <a:r>
              <a:rPr sz="1100" spc="-3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bierze</a:t>
            </a:r>
            <a:r>
              <a:rPr sz="11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się</a:t>
            </a:r>
            <a:r>
              <a:rPr sz="1100" spc="-3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CO</a:t>
            </a:r>
            <a:r>
              <a:rPr sz="975" spc="-37" baseline="-29914" dirty="0">
                <a:solidFill>
                  <a:srgbClr val="FFFFFF"/>
                </a:solidFill>
                <a:latin typeface="TT Supermolot Regular"/>
                <a:cs typeface="TT Supermolot Regular"/>
              </a:rPr>
              <a:t>2</a:t>
            </a:r>
            <a:endParaRPr sz="975" baseline="-29914">
              <a:latin typeface="TT Supermolot Regular"/>
              <a:cs typeface="TT Supermolot Regular"/>
            </a:endParaRPr>
          </a:p>
          <a:p>
            <a:pPr marL="127635">
              <a:lnSpc>
                <a:spcPts val="1250"/>
              </a:lnSpc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atmosferze,</a:t>
            </a:r>
            <a:endParaRPr sz="1100">
              <a:latin typeface="TT Supermolot Regular"/>
              <a:cs typeface="TT Supermolot Regular"/>
            </a:endParaRPr>
          </a:p>
          <a:p>
            <a:pPr marL="127635" marR="51435" indent="-2540">
              <a:lnSpc>
                <a:spcPts val="1300"/>
              </a:lnSpc>
              <a:spcBef>
                <a:spcPts val="50"/>
              </a:spcBef>
            </a:pP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kojarzą wodór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czystą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bezemisyj-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ną</a:t>
            </a:r>
            <a:r>
              <a:rPr sz="1100" spc="-4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energetyką,</a:t>
            </a:r>
            <a:endParaRPr sz="1100">
              <a:latin typeface="TT Supermolot Regular"/>
              <a:cs typeface="TT Supermolot Regular"/>
            </a:endParaRPr>
          </a:p>
          <a:p>
            <a:pPr marL="127635" marR="374015" indent="-2540">
              <a:lnSpc>
                <a:spcPts val="1300"/>
              </a:lnSpc>
            </a:pP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poznają</a:t>
            </a:r>
            <a:r>
              <a:rPr sz="11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możliwości,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jakie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daje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wodór,</a:t>
            </a:r>
            <a:endParaRPr sz="1100">
              <a:latin typeface="TT Supermolot Regular"/>
              <a:cs typeface="TT Supermolot Regular"/>
            </a:endParaRPr>
          </a:p>
          <a:p>
            <a:pPr marL="127635" marR="219075" indent="-2540">
              <a:lnSpc>
                <a:spcPts val="1300"/>
              </a:lnSpc>
            </a:pP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poznają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skutki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rezygnacji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paliw kopalnych</a:t>
            </a:r>
            <a:endParaRPr sz="1100">
              <a:latin typeface="TT Supermolot Regular"/>
              <a:cs typeface="TT Supermolot Regular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8109001" y="5406250"/>
            <a:ext cx="54610" cy="715010"/>
          </a:xfrm>
          <a:custGeom>
            <a:avLst/>
            <a:gdLst/>
            <a:ahLst/>
            <a:cxnLst/>
            <a:rect l="l" t="t" r="r" b="b"/>
            <a:pathLst>
              <a:path w="54609" h="715010">
                <a:moveTo>
                  <a:pt x="54000" y="660412"/>
                </a:moveTo>
                <a:lnTo>
                  <a:pt x="0" y="660412"/>
                </a:lnTo>
                <a:lnTo>
                  <a:pt x="0" y="714400"/>
                </a:lnTo>
                <a:lnTo>
                  <a:pt x="54000" y="714400"/>
                </a:lnTo>
                <a:lnTo>
                  <a:pt x="54000" y="660412"/>
                </a:lnTo>
                <a:close/>
              </a:path>
              <a:path w="54609" h="715010">
                <a:moveTo>
                  <a:pt x="54000" y="495312"/>
                </a:moveTo>
                <a:lnTo>
                  <a:pt x="0" y="495312"/>
                </a:lnTo>
                <a:lnTo>
                  <a:pt x="0" y="549300"/>
                </a:lnTo>
                <a:lnTo>
                  <a:pt x="54000" y="549300"/>
                </a:lnTo>
                <a:lnTo>
                  <a:pt x="54000" y="495312"/>
                </a:lnTo>
                <a:close/>
              </a:path>
              <a:path w="54609" h="715010">
                <a:moveTo>
                  <a:pt x="54000" y="330200"/>
                </a:moveTo>
                <a:lnTo>
                  <a:pt x="0" y="330200"/>
                </a:lnTo>
                <a:lnTo>
                  <a:pt x="0" y="384200"/>
                </a:lnTo>
                <a:lnTo>
                  <a:pt x="54000" y="384200"/>
                </a:lnTo>
                <a:lnTo>
                  <a:pt x="54000" y="330200"/>
                </a:lnTo>
                <a:close/>
              </a:path>
              <a:path w="54609" h="715010">
                <a:moveTo>
                  <a:pt x="54000" y="0"/>
                </a:moveTo>
                <a:lnTo>
                  <a:pt x="0" y="0"/>
                </a:lnTo>
                <a:lnTo>
                  <a:pt x="0" y="54000"/>
                </a:lnTo>
                <a:lnTo>
                  <a:pt x="54000" y="54000"/>
                </a:lnTo>
                <a:lnTo>
                  <a:pt x="5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8096375" y="5142833"/>
            <a:ext cx="1614805" cy="1018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MATERIAŁY:</a:t>
            </a:r>
            <a:endParaRPr sz="1100">
              <a:latin typeface="TT Supermolot Bold"/>
              <a:cs typeface="TT Supermolot Bold"/>
            </a:endParaRPr>
          </a:p>
          <a:p>
            <a:pPr marL="12700" marR="159385" indent="89535" algn="r">
              <a:lnSpc>
                <a:spcPts val="1300"/>
              </a:lnSpc>
              <a:spcBef>
                <a:spcPts val="50"/>
              </a:spcBef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plastelina w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kolorach: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biały,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czerwony,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czarny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plansze</a:t>
            </a:r>
            <a:r>
              <a:rPr sz="11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molekułami</a:t>
            </a:r>
            <a:endParaRPr sz="1100">
              <a:latin typeface="TT Supermolot Regular"/>
              <a:cs typeface="TT Supermolot Regular"/>
            </a:endParaRPr>
          </a:p>
          <a:p>
            <a:pPr marL="102235" marR="5080">
              <a:lnSpc>
                <a:spcPts val="1300"/>
              </a:lnSpc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plansze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opisem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reakcji prezentacja</a:t>
            </a:r>
            <a:endParaRPr sz="1100">
              <a:latin typeface="TT Supermolot Regular"/>
              <a:cs typeface="TT Supermolot Regular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09001" y="6561963"/>
            <a:ext cx="54610" cy="384810"/>
          </a:xfrm>
          <a:custGeom>
            <a:avLst/>
            <a:gdLst/>
            <a:ahLst/>
            <a:cxnLst/>
            <a:rect l="l" t="t" r="r" b="b"/>
            <a:pathLst>
              <a:path w="54609" h="384809">
                <a:moveTo>
                  <a:pt x="54000" y="330187"/>
                </a:moveTo>
                <a:lnTo>
                  <a:pt x="0" y="330187"/>
                </a:lnTo>
                <a:lnTo>
                  <a:pt x="0" y="384187"/>
                </a:lnTo>
                <a:lnTo>
                  <a:pt x="54000" y="384187"/>
                </a:lnTo>
                <a:lnTo>
                  <a:pt x="54000" y="330187"/>
                </a:lnTo>
                <a:close/>
              </a:path>
              <a:path w="54609" h="384809">
                <a:moveTo>
                  <a:pt x="54000" y="165087"/>
                </a:moveTo>
                <a:lnTo>
                  <a:pt x="0" y="165087"/>
                </a:lnTo>
                <a:lnTo>
                  <a:pt x="0" y="219087"/>
                </a:lnTo>
                <a:lnTo>
                  <a:pt x="54000" y="219087"/>
                </a:lnTo>
                <a:lnTo>
                  <a:pt x="54000" y="165087"/>
                </a:lnTo>
                <a:close/>
              </a:path>
              <a:path w="54609" h="384809">
                <a:moveTo>
                  <a:pt x="54000" y="0"/>
                </a:moveTo>
                <a:lnTo>
                  <a:pt x="0" y="0"/>
                </a:lnTo>
                <a:lnTo>
                  <a:pt x="0" y="53987"/>
                </a:lnTo>
                <a:lnTo>
                  <a:pt x="54000" y="53987"/>
                </a:lnTo>
                <a:lnTo>
                  <a:pt x="5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8096236" y="6298507"/>
            <a:ext cx="1624965" cy="688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METODY 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PRACY:</a:t>
            </a:r>
            <a:endParaRPr sz="1100">
              <a:latin typeface="TT Supermolot Bold"/>
              <a:cs typeface="TT Supermolot Bold"/>
            </a:endParaRPr>
          </a:p>
          <a:p>
            <a:pPr marL="99695" marR="5080">
              <a:lnSpc>
                <a:spcPts val="1300"/>
              </a:lnSpc>
              <a:spcBef>
                <a:spcPts val="50"/>
              </a:spcBef>
            </a:pP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praca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</a:t>
            </a:r>
            <a:r>
              <a:rPr sz="11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grupach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dyskusja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</a:t>
            </a:r>
            <a:r>
              <a:rPr sz="11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nauczycielem wykład</a:t>
            </a:r>
            <a:endParaRPr sz="1100">
              <a:latin typeface="TT Supermolot Regular"/>
              <a:cs typeface="TT Supermolot Regular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8109004" y="554667"/>
            <a:ext cx="2231390" cy="6543675"/>
            <a:chOff x="8109004" y="554667"/>
            <a:chExt cx="2231390" cy="6543675"/>
          </a:xfrm>
        </p:grpSpPr>
        <p:sp>
          <p:nvSpPr>
            <p:cNvPr id="51" name="object 51"/>
            <p:cNvSpPr/>
            <p:nvPr/>
          </p:nvSpPr>
          <p:spPr>
            <a:xfrm>
              <a:off x="8109004" y="6236843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109004" y="1286454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109004" y="557842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8109004" y="1785954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109004" y="2603492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109004" y="5096492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8109004" y="7094842"/>
              <a:ext cx="2223135" cy="0"/>
            </a:xfrm>
            <a:custGeom>
              <a:avLst/>
              <a:gdLst/>
              <a:ahLst/>
              <a:cxnLst/>
              <a:rect l="l" t="t" r="r" b="b"/>
              <a:pathLst>
                <a:path w="2223134">
                  <a:moveTo>
                    <a:pt x="2222995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9974122" y="1351038"/>
              <a:ext cx="353695" cy="353695"/>
            </a:xfrm>
            <a:custGeom>
              <a:avLst/>
              <a:gdLst/>
              <a:ahLst/>
              <a:cxnLst/>
              <a:rect l="l" t="t" r="r" b="b"/>
              <a:pathLst>
                <a:path w="353695" h="353694">
                  <a:moveTo>
                    <a:pt x="0" y="176809"/>
                  </a:moveTo>
                  <a:lnTo>
                    <a:pt x="6315" y="129806"/>
                  </a:lnTo>
                  <a:lnTo>
                    <a:pt x="24139" y="87569"/>
                  </a:lnTo>
                  <a:lnTo>
                    <a:pt x="51785" y="51785"/>
                  </a:lnTo>
                  <a:lnTo>
                    <a:pt x="87569" y="24139"/>
                  </a:lnTo>
                  <a:lnTo>
                    <a:pt x="129806" y="6315"/>
                  </a:lnTo>
                  <a:lnTo>
                    <a:pt x="176809" y="0"/>
                  </a:lnTo>
                  <a:lnTo>
                    <a:pt x="223813" y="6315"/>
                  </a:lnTo>
                  <a:lnTo>
                    <a:pt x="266052" y="24139"/>
                  </a:lnTo>
                  <a:lnTo>
                    <a:pt x="301839" y="51785"/>
                  </a:lnTo>
                  <a:lnTo>
                    <a:pt x="329488" y="87569"/>
                  </a:lnTo>
                  <a:lnTo>
                    <a:pt x="347314" y="129806"/>
                  </a:lnTo>
                  <a:lnTo>
                    <a:pt x="353631" y="176809"/>
                  </a:lnTo>
                  <a:lnTo>
                    <a:pt x="347314" y="223812"/>
                  </a:lnTo>
                  <a:lnTo>
                    <a:pt x="329488" y="266049"/>
                  </a:lnTo>
                  <a:lnTo>
                    <a:pt x="301839" y="301832"/>
                  </a:lnTo>
                  <a:lnTo>
                    <a:pt x="266052" y="329479"/>
                  </a:lnTo>
                  <a:lnTo>
                    <a:pt x="223813" y="347303"/>
                  </a:lnTo>
                  <a:lnTo>
                    <a:pt x="176809" y="353618"/>
                  </a:lnTo>
                  <a:lnTo>
                    <a:pt x="129806" y="347303"/>
                  </a:lnTo>
                  <a:lnTo>
                    <a:pt x="87569" y="329479"/>
                  </a:lnTo>
                  <a:lnTo>
                    <a:pt x="51785" y="301832"/>
                  </a:lnTo>
                  <a:lnTo>
                    <a:pt x="24139" y="266049"/>
                  </a:lnTo>
                  <a:lnTo>
                    <a:pt x="6315" y="223812"/>
                  </a:lnTo>
                  <a:lnTo>
                    <a:pt x="0" y="176809"/>
                  </a:lnTo>
                </a:path>
              </a:pathLst>
            </a:custGeom>
            <a:ln w="124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9967880" y="1344758"/>
              <a:ext cx="366395" cy="366395"/>
            </a:xfrm>
            <a:custGeom>
              <a:avLst/>
              <a:gdLst/>
              <a:ahLst/>
              <a:cxnLst/>
              <a:rect l="l" t="t" r="r" b="b"/>
              <a:pathLst>
                <a:path w="366395" h="366394">
                  <a:moveTo>
                    <a:pt x="184492" y="38"/>
                  </a:moveTo>
                  <a:lnTo>
                    <a:pt x="178257" y="0"/>
                  </a:lnTo>
                  <a:lnTo>
                    <a:pt x="176872" y="176847"/>
                  </a:lnTo>
                  <a:lnTo>
                    <a:pt x="0" y="176847"/>
                  </a:lnTo>
                  <a:lnTo>
                    <a:pt x="0" y="183083"/>
                  </a:lnTo>
                  <a:lnTo>
                    <a:pt x="6550" y="231691"/>
                  </a:lnTo>
                  <a:lnTo>
                    <a:pt x="25028" y="275404"/>
                  </a:lnTo>
                  <a:lnTo>
                    <a:pt x="53676" y="312464"/>
                  </a:lnTo>
                  <a:lnTo>
                    <a:pt x="90736" y="341112"/>
                  </a:lnTo>
                  <a:lnTo>
                    <a:pt x="134449" y="359590"/>
                  </a:lnTo>
                  <a:lnTo>
                    <a:pt x="183057" y="366140"/>
                  </a:lnTo>
                  <a:lnTo>
                    <a:pt x="231665" y="359590"/>
                  </a:lnTo>
                  <a:lnTo>
                    <a:pt x="275375" y="341112"/>
                  </a:lnTo>
                  <a:lnTo>
                    <a:pt x="312432" y="312464"/>
                  </a:lnTo>
                  <a:lnTo>
                    <a:pt x="341077" y="275404"/>
                  </a:lnTo>
                  <a:lnTo>
                    <a:pt x="359553" y="231691"/>
                  </a:lnTo>
                  <a:lnTo>
                    <a:pt x="366102" y="183083"/>
                  </a:lnTo>
                  <a:lnTo>
                    <a:pt x="359604" y="134808"/>
                  </a:lnTo>
                  <a:lnTo>
                    <a:pt x="341272" y="91295"/>
                  </a:lnTo>
                  <a:lnTo>
                    <a:pt x="312850" y="54303"/>
                  </a:lnTo>
                  <a:lnTo>
                    <a:pt x="276083" y="25590"/>
                  </a:lnTo>
                  <a:lnTo>
                    <a:pt x="232716" y="6916"/>
                  </a:lnTo>
                  <a:lnTo>
                    <a:pt x="184492" y="3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9961649" y="1338569"/>
              <a:ext cx="379095" cy="379095"/>
            </a:xfrm>
            <a:custGeom>
              <a:avLst/>
              <a:gdLst/>
              <a:ahLst/>
              <a:cxnLst/>
              <a:rect l="l" t="t" r="r" b="b"/>
              <a:pathLst>
                <a:path w="379095" h="379094">
                  <a:moveTo>
                    <a:pt x="190766" y="0"/>
                  </a:moveTo>
                  <a:lnTo>
                    <a:pt x="178294" y="0"/>
                  </a:lnTo>
                  <a:lnTo>
                    <a:pt x="176910" y="176809"/>
                  </a:lnTo>
                  <a:lnTo>
                    <a:pt x="0" y="176809"/>
                  </a:lnTo>
                  <a:lnTo>
                    <a:pt x="0" y="189280"/>
                  </a:lnTo>
                  <a:lnTo>
                    <a:pt x="6772" y="239540"/>
                  </a:lnTo>
                  <a:lnTo>
                    <a:pt x="25879" y="284739"/>
                  </a:lnTo>
                  <a:lnTo>
                    <a:pt x="55502" y="323059"/>
                  </a:lnTo>
                  <a:lnTo>
                    <a:pt x="93821" y="352681"/>
                  </a:lnTo>
                  <a:lnTo>
                    <a:pt x="139020" y="371788"/>
                  </a:lnTo>
                  <a:lnTo>
                    <a:pt x="189280" y="378561"/>
                  </a:lnTo>
                  <a:lnTo>
                    <a:pt x="239546" y="371788"/>
                  </a:lnTo>
                  <a:lnTo>
                    <a:pt x="253027" y="366090"/>
                  </a:lnTo>
                  <a:lnTo>
                    <a:pt x="189280" y="366090"/>
                  </a:lnTo>
                  <a:lnTo>
                    <a:pt x="142506" y="359728"/>
                  </a:lnTo>
                  <a:lnTo>
                    <a:pt x="100334" y="341804"/>
                  </a:lnTo>
                  <a:lnTo>
                    <a:pt x="64504" y="314056"/>
                  </a:lnTo>
                  <a:lnTo>
                    <a:pt x="36757" y="278226"/>
                  </a:lnTo>
                  <a:lnTo>
                    <a:pt x="18832" y="236054"/>
                  </a:lnTo>
                  <a:lnTo>
                    <a:pt x="12471" y="189280"/>
                  </a:lnTo>
                  <a:lnTo>
                    <a:pt x="189280" y="189280"/>
                  </a:lnTo>
                  <a:lnTo>
                    <a:pt x="190482" y="37211"/>
                  </a:lnTo>
                  <a:lnTo>
                    <a:pt x="190567" y="26421"/>
                  </a:lnTo>
                  <a:lnTo>
                    <a:pt x="190677" y="12471"/>
                  </a:lnTo>
                  <a:lnTo>
                    <a:pt x="253083" y="12471"/>
                  </a:lnTo>
                  <a:lnTo>
                    <a:pt x="240635" y="7111"/>
                  </a:lnTo>
                  <a:lnTo>
                    <a:pt x="190766" y="0"/>
                  </a:lnTo>
                  <a:close/>
                </a:path>
                <a:path w="379095" h="379094">
                  <a:moveTo>
                    <a:pt x="253083" y="12471"/>
                  </a:moveTo>
                  <a:lnTo>
                    <a:pt x="190677" y="12471"/>
                  </a:lnTo>
                  <a:lnTo>
                    <a:pt x="237168" y="19133"/>
                  </a:lnTo>
                  <a:lnTo>
                    <a:pt x="279033" y="37211"/>
                  </a:lnTo>
                  <a:lnTo>
                    <a:pt x="314566" y="64985"/>
                  </a:lnTo>
                  <a:lnTo>
                    <a:pt x="342059" y="100735"/>
                  </a:lnTo>
                  <a:lnTo>
                    <a:pt x="359807" y="142740"/>
                  </a:lnTo>
                  <a:lnTo>
                    <a:pt x="366102" y="189280"/>
                  </a:lnTo>
                  <a:lnTo>
                    <a:pt x="359741" y="236054"/>
                  </a:lnTo>
                  <a:lnTo>
                    <a:pt x="341816" y="278226"/>
                  </a:lnTo>
                  <a:lnTo>
                    <a:pt x="314067" y="314056"/>
                  </a:lnTo>
                  <a:lnTo>
                    <a:pt x="278235" y="341804"/>
                  </a:lnTo>
                  <a:lnTo>
                    <a:pt x="236060" y="359728"/>
                  </a:lnTo>
                  <a:lnTo>
                    <a:pt x="189280" y="366090"/>
                  </a:lnTo>
                  <a:lnTo>
                    <a:pt x="253027" y="366090"/>
                  </a:lnTo>
                  <a:lnTo>
                    <a:pt x="323070" y="323059"/>
                  </a:lnTo>
                  <a:lnTo>
                    <a:pt x="352694" y="284739"/>
                  </a:lnTo>
                  <a:lnTo>
                    <a:pt x="371801" y="239540"/>
                  </a:lnTo>
                  <a:lnTo>
                    <a:pt x="378574" y="189280"/>
                  </a:lnTo>
                  <a:lnTo>
                    <a:pt x="371854" y="139359"/>
                  </a:lnTo>
                  <a:lnTo>
                    <a:pt x="352895" y="94363"/>
                  </a:lnTo>
                  <a:lnTo>
                    <a:pt x="323503" y="56111"/>
                  </a:lnTo>
                  <a:lnTo>
                    <a:pt x="285482" y="26421"/>
                  </a:lnTo>
                  <a:lnTo>
                    <a:pt x="253083" y="12471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300" y="744181"/>
            <a:ext cx="5469255" cy="16897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8000" spc="-10" dirty="0">
                <a:solidFill>
                  <a:srgbClr val="FFFFFF"/>
                </a:solidFill>
                <a:latin typeface="TT Supermolot Light"/>
                <a:cs typeface="TT Supermolot Light"/>
              </a:rPr>
              <a:t>UCZEŃ</a:t>
            </a:r>
            <a:endParaRPr sz="8000">
              <a:latin typeface="TT Supermolot Light"/>
              <a:cs typeface="TT Supermolot Light"/>
            </a:endParaRPr>
          </a:p>
          <a:p>
            <a:pPr marL="129539">
              <a:lnSpc>
                <a:spcPct val="100000"/>
              </a:lnSpc>
              <a:spcBef>
                <a:spcPts val="165"/>
              </a:spcBef>
            </a:pPr>
            <a:r>
              <a:rPr sz="2300" dirty="0">
                <a:solidFill>
                  <a:srgbClr val="FFFFFF"/>
                </a:solidFill>
              </a:rPr>
              <a:t>Zadania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dla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uczestników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zajęć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spc="-10" dirty="0">
                <a:solidFill>
                  <a:srgbClr val="FFFFFF"/>
                </a:solidFill>
              </a:rPr>
              <a:t>lekcyjnych</a:t>
            </a:r>
            <a:endParaRPr sz="2300"/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387355"/>
            <a:ext cx="41541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Scenariusz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nr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3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//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POZIOM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PODSTAWOWY</a:t>
            </a:r>
            <a:r>
              <a:rPr sz="1100" spc="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//</a:t>
            </a:r>
            <a:r>
              <a:rPr sz="1200" spc="-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Dlaczego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wodór?</a:t>
            </a:r>
            <a:endParaRPr sz="12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0904" y="400055"/>
            <a:ext cx="44386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UCZEŃ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300" y="863605"/>
            <a:ext cx="4818380" cy="1637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</a:t>
            </a:r>
            <a:r>
              <a:rPr sz="1100" spc="-2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PRACY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//</a:t>
            </a:r>
            <a:r>
              <a:rPr sz="11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Pozyskiwanie</a:t>
            </a:r>
            <a:r>
              <a:rPr sz="1200" spc="-20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energii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ts val="5990"/>
              </a:lnSpc>
              <a:tabLst>
                <a:tab pos="262191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ZADANIE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1</a:t>
            </a:r>
            <a:endParaRPr sz="5000">
              <a:latin typeface="TT Supermolot Light"/>
              <a:cs typeface="TT Supermolot Light"/>
            </a:endParaRPr>
          </a:p>
          <a:p>
            <a:pPr marL="12700" marR="5080">
              <a:lnSpc>
                <a:spcPct val="104200"/>
              </a:lnSpc>
              <a:spcBef>
                <a:spcPts val="770"/>
              </a:spcBef>
            </a:pPr>
            <a:r>
              <a:rPr sz="1200" dirty="0">
                <a:latin typeface="TT Supermolot Bold"/>
                <a:cs typeface="TT Supermolot Bold"/>
              </a:rPr>
              <a:t>Zapoznaj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się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teorią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oraz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wykonaj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zadanie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pomocą</a:t>
            </a:r>
            <a:r>
              <a:rPr sz="1200" spc="-10" dirty="0">
                <a:latin typeface="TT Supermolot Bold"/>
                <a:cs typeface="TT Supermolot Bold"/>
              </a:rPr>
              <a:t> plasteliny. </a:t>
            </a:r>
            <a:r>
              <a:rPr sz="1200" dirty="0">
                <a:latin typeface="TT Supermolot Bold"/>
                <a:cs typeface="TT Supermolot Bold"/>
              </a:rPr>
              <a:t>Pomogą</a:t>
            </a:r>
            <a:r>
              <a:rPr sz="1200" spc="-4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Ci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plansze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modelami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cząsteczek,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które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możesz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wydrukować </a:t>
            </a:r>
            <a:r>
              <a:rPr sz="1200" dirty="0">
                <a:latin typeface="TT Supermolot Bold"/>
                <a:cs typeface="TT Supermolot Bold"/>
              </a:rPr>
              <a:t>i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na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nich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lepić</a:t>
            </a:r>
            <a:r>
              <a:rPr sz="1200" spc="-10" dirty="0">
                <a:latin typeface="TT Supermolot Bold"/>
                <a:cs typeface="TT Supermolot Bold"/>
              </a:rPr>
              <a:t> modele.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00" y="2863855"/>
            <a:ext cx="4831715" cy="779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Benzyna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olej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napędowy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najbardziej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rozpowszechnione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paliwa, </a:t>
            </a:r>
            <a:r>
              <a:rPr sz="1200" dirty="0">
                <a:latin typeface="TT Supermolot Regular"/>
                <a:cs typeface="TT Supermolot Regular"/>
              </a:rPr>
              <a:t>składające</a:t>
            </a:r>
            <a:r>
              <a:rPr sz="1200" spc="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się</a:t>
            </a:r>
            <a:r>
              <a:rPr sz="1200" spc="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mieszanki</a:t>
            </a:r>
            <a:r>
              <a:rPr sz="1200" spc="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łańcuchów</a:t>
            </a:r>
            <a:r>
              <a:rPr sz="1200" spc="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węglowych.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Benzyna</a:t>
            </a:r>
            <a:r>
              <a:rPr sz="1200" spc="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zawiera</a:t>
            </a:r>
            <a:r>
              <a:rPr sz="1200" spc="1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za- </a:t>
            </a:r>
            <a:r>
              <a:rPr sz="1200" dirty="0">
                <a:latin typeface="TT Supermolot Regular"/>
                <a:cs typeface="TT Supermolot Regular"/>
              </a:rPr>
              <a:t>zwyczaj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od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5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12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atomów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węgla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cząsteczce,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natomiast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olej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napędo- </a:t>
            </a:r>
            <a:r>
              <a:rPr sz="1200" dirty="0">
                <a:latin typeface="TT Supermolot Regular"/>
                <a:cs typeface="TT Supermolot Regular"/>
              </a:rPr>
              <a:t>wy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od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9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25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atomów</a:t>
            </a:r>
            <a:r>
              <a:rPr sz="1200" spc="-10" dirty="0">
                <a:latin typeface="TT Supermolot Regular"/>
                <a:cs typeface="TT Supermolot Regular"/>
              </a:rPr>
              <a:t> węgla.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00" y="4006855"/>
            <a:ext cx="4718050" cy="589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Podobne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reakcje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zachodzą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przy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spalaniu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węgla,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gazu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ziemnego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czy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in- </a:t>
            </a:r>
            <a:r>
              <a:rPr sz="1200" dirty="0">
                <a:latin typeface="TT Supermolot Regular"/>
                <a:cs typeface="TT Supermolot Regular"/>
              </a:rPr>
              <a:t>nych</a:t>
            </a:r>
            <a:r>
              <a:rPr sz="1200" spc="11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paliw</a:t>
            </a:r>
            <a:r>
              <a:rPr sz="1200" spc="1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ropopochodnych.</a:t>
            </a:r>
            <a:r>
              <a:rPr sz="1200" spc="1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Przekonaj</a:t>
            </a:r>
            <a:r>
              <a:rPr sz="1200" spc="1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się,</a:t>
            </a:r>
            <a:r>
              <a:rPr sz="1200" spc="1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ile</a:t>
            </a:r>
            <a:r>
              <a:rPr sz="1200" spc="11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gazów</a:t>
            </a:r>
            <a:r>
              <a:rPr sz="1200" spc="1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cieplarnianych </a:t>
            </a:r>
            <a:r>
              <a:rPr sz="1200" dirty="0">
                <a:latin typeface="TT Supermolot Regular"/>
                <a:cs typeface="TT Supermolot Regular"/>
              </a:rPr>
              <a:t>wydzielają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reakcje!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1826" y="4768855"/>
            <a:ext cx="4889500" cy="106553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 marR="304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Silnik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spalinowy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uzyskuje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energię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(47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MJ/kg)</a:t>
            </a:r>
            <a:r>
              <a:rPr sz="1200" spc="4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procesie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spalania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pa- </a:t>
            </a:r>
            <a:r>
              <a:rPr sz="1200" dirty="0">
                <a:latin typeface="TT Supermolot Regular"/>
                <a:cs typeface="TT Supermolot Regular"/>
              </a:rPr>
              <a:t>liwa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tlenem,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znajdującym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się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powietrzu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–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produktem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tej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reakcji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są </a:t>
            </a:r>
            <a:r>
              <a:rPr sz="1200" dirty="0">
                <a:latin typeface="TT Supermolot Regular"/>
                <a:cs typeface="TT Supermolot Regular"/>
              </a:rPr>
              <a:t>dwutlenek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węgla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(jako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spaliny).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Przykładowo,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dla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benzyny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zawie- </a:t>
            </a:r>
            <a:r>
              <a:rPr sz="1200" dirty="0">
                <a:latin typeface="TT Supermolot Regular"/>
                <a:cs typeface="TT Supermolot Regular"/>
              </a:rPr>
              <a:t>rającej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8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atomów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węgla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</a:t>
            </a:r>
            <a:r>
              <a:rPr sz="1050" baseline="-31746" dirty="0">
                <a:latin typeface="TT Supermolot Regular"/>
                <a:cs typeface="TT Supermolot Regular"/>
              </a:rPr>
              <a:t>8</a:t>
            </a:r>
            <a:r>
              <a:rPr sz="1200" dirty="0">
                <a:latin typeface="TT Supermolot Regular"/>
                <a:cs typeface="TT Supermolot Regular"/>
              </a:rPr>
              <a:t>H</a:t>
            </a:r>
            <a:r>
              <a:rPr sz="1050" baseline="-31746" dirty="0">
                <a:latin typeface="TT Supermolot Regular"/>
                <a:cs typeface="TT Supermolot Regular"/>
              </a:rPr>
              <a:t>18</a:t>
            </a:r>
            <a:r>
              <a:rPr sz="1200" dirty="0">
                <a:latin typeface="TT Supermolot Regular"/>
                <a:cs typeface="TT Supermolot Regular"/>
              </a:rPr>
              <a:t>,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reakcja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wygląda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następująco:</a:t>
            </a:r>
            <a:endParaRPr sz="1200">
              <a:latin typeface="TT Supermolot Regular"/>
              <a:cs typeface="TT Supermolot Regular"/>
            </a:endParaRPr>
          </a:p>
          <a:p>
            <a:pPr marL="38100" algn="just">
              <a:lnSpc>
                <a:spcPct val="100000"/>
              </a:lnSpc>
              <a:spcBef>
                <a:spcPts val="810"/>
              </a:spcBef>
            </a:pPr>
            <a:r>
              <a:rPr sz="1200" dirty="0">
                <a:latin typeface="TT Supermolot Bold"/>
                <a:cs typeface="TT Supermolot Bold"/>
              </a:rPr>
              <a:t>2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C</a:t>
            </a:r>
            <a:r>
              <a:rPr sz="1050" baseline="-31746" dirty="0">
                <a:latin typeface="TT Supermolot Bold"/>
                <a:cs typeface="TT Supermolot Bold"/>
              </a:rPr>
              <a:t>8</a:t>
            </a:r>
            <a:r>
              <a:rPr sz="1200" dirty="0">
                <a:latin typeface="TT Supermolot Bold"/>
                <a:cs typeface="TT Supermolot Bold"/>
              </a:rPr>
              <a:t>H</a:t>
            </a:r>
            <a:r>
              <a:rPr sz="1050" baseline="-31746" dirty="0">
                <a:latin typeface="TT Supermolot Bold"/>
                <a:cs typeface="TT Supermolot Bold"/>
              </a:rPr>
              <a:t>18</a:t>
            </a:r>
            <a:r>
              <a:rPr sz="1050" spc="179" baseline="-31746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+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25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O</a:t>
            </a:r>
            <a:r>
              <a:rPr sz="1050" baseline="-31746" dirty="0">
                <a:latin typeface="TT Supermolot Bold"/>
                <a:cs typeface="TT Supermolot Bold"/>
              </a:rPr>
              <a:t>2</a:t>
            </a:r>
            <a:r>
              <a:rPr sz="1050" spc="-15" baseline="-31746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-&gt;</a:t>
            </a:r>
            <a:r>
              <a:rPr sz="1200" spc="-13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16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CO</a:t>
            </a:r>
            <a:r>
              <a:rPr sz="1050" baseline="-31746" dirty="0">
                <a:latin typeface="TT Supermolot Bold"/>
                <a:cs typeface="TT Supermolot Bold"/>
              </a:rPr>
              <a:t>2</a:t>
            </a:r>
            <a:r>
              <a:rPr sz="1050" spc="172" baseline="-31746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+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18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H</a:t>
            </a:r>
            <a:r>
              <a:rPr sz="1050" baseline="-31746" dirty="0">
                <a:latin typeface="TT Supermolot Bold"/>
                <a:cs typeface="TT Supermolot Bold"/>
              </a:rPr>
              <a:t>2</a:t>
            </a:r>
            <a:r>
              <a:rPr sz="1200" dirty="0">
                <a:latin typeface="TT Supermolot Bold"/>
                <a:cs typeface="TT Supermolot Bold"/>
              </a:rPr>
              <a:t>O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+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(energia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-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47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MJ/kg)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9998" y="6195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9998" y="6424669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7300" y="6094734"/>
            <a:ext cx="8829675" cy="977900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200" spc="-10" dirty="0">
                <a:latin typeface="TT Supermolot Bold"/>
                <a:cs typeface="TT Supermolot Bold"/>
              </a:rPr>
              <a:t>POLECENIE:</a:t>
            </a:r>
            <a:endParaRPr sz="1200">
              <a:latin typeface="TT Supermolot Bold"/>
              <a:cs typeface="TT Supermolot Bold"/>
            </a:endParaRPr>
          </a:p>
          <a:p>
            <a:pPr marL="132715" indent="-120014">
              <a:lnSpc>
                <a:spcPct val="100000"/>
              </a:lnSpc>
              <a:spcBef>
                <a:spcPts val="810"/>
              </a:spcBef>
              <a:buAutoNum type="arabicPeriod"/>
              <a:tabLst>
                <a:tab pos="132715" algn="l"/>
              </a:tabLst>
            </a:pPr>
            <a:r>
              <a:rPr sz="1200" dirty="0">
                <a:latin typeface="TT Supermolot Bold"/>
                <a:cs typeface="TT Supermolot Bold"/>
              </a:rPr>
              <a:t>Ułoż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</a:t>
            </a:r>
            <a:r>
              <a:rPr sz="1200" spc="-3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plasteliny</a:t>
            </a:r>
            <a:r>
              <a:rPr sz="1200" spc="-3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łańcuch</a:t>
            </a:r>
            <a:r>
              <a:rPr sz="1200" spc="-30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benzyny.</a:t>
            </a:r>
            <a:endParaRPr sz="1200">
              <a:latin typeface="TT Supermolot Bold"/>
              <a:cs typeface="TT Supermolot Bold"/>
            </a:endParaRPr>
          </a:p>
          <a:p>
            <a:pPr marL="156210" marR="5080" indent="-144145">
              <a:lnSpc>
                <a:spcPct val="104200"/>
              </a:lnSpc>
              <a:buAutoNum type="arabicPeriod"/>
              <a:tabLst>
                <a:tab pos="156210" algn="l"/>
                <a:tab pos="165735" algn="l"/>
              </a:tabLst>
            </a:pPr>
            <a:r>
              <a:rPr sz="1200" dirty="0">
                <a:latin typeface="TT Supermolot Bold"/>
                <a:cs typeface="TT Supermolot Bold"/>
              </a:rPr>
              <a:t>	Przeprowadź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reakcję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spalania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-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rozłóż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łańcuch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benzyny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na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pojedyncze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atomy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i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do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każdej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czarnej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kuli</a:t>
            </a:r>
            <a:r>
              <a:rPr sz="1200" spc="-10" dirty="0">
                <a:latin typeface="TT Supermolot Bold"/>
                <a:cs typeface="TT Supermolot Bold"/>
              </a:rPr>
              <a:t> symbolizującej </a:t>
            </a:r>
            <a:r>
              <a:rPr sz="1200" dirty="0">
                <a:latin typeface="TT Supermolot Bold"/>
                <a:cs typeface="TT Supermolot Bold"/>
              </a:rPr>
              <a:t>węgiel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spc="-25" dirty="0">
                <a:latin typeface="TT Supermolot Bold"/>
                <a:cs typeface="TT Supermolot Bold"/>
              </a:rPr>
              <a:t>(C) </a:t>
            </a:r>
            <a:r>
              <a:rPr sz="1200" dirty="0">
                <a:latin typeface="TT Supermolot Bold"/>
                <a:cs typeface="TT Supermolot Bold"/>
              </a:rPr>
              <a:t>przyczep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dwa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atomy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tlenu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(kule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czerwone)</a:t>
            </a:r>
            <a:r>
              <a:rPr sz="1200" spc="-2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(O).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ten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sposób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powstał</a:t>
            </a:r>
            <a:r>
              <a:rPr sz="1200" spc="-2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dwutlenek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węgla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emitowany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do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atmosfery.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9998" y="2708888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9998" y="378225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Scenariusz </a:t>
            </a:r>
            <a:r>
              <a:rPr spc="-30" dirty="0"/>
              <a:t>nr</a:t>
            </a:r>
            <a:r>
              <a:rPr spc="-35" dirty="0"/>
              <a:t> </a:t>
            </a:r>
            <a:r>
              <a:rPr dirty="0"/>
              <a:t>3</a:t>
            </a:r>
            <a:r>
              <a:rPr spc="-35" dirty="0"/>
              <a:t> </a:t>
            </a:r>
            <a:r>
              <a:rPr spc="-25" dirty="0"/>
              <a:t>//</a:t>
            </a:r>
            <a:r>
              <a:rPr spc="-40" dirty="0"/>
              <a:t> </a:t>
            </a:r>
            <a:r>
              <a:rPr sz="1100" spc="-30" dirty="0">
                <a:latin typeface="TT Supermolot Bold"/>
                <a:cs typeface="TT Supermolot Bold"/>
              </a:rPr>
              <a:t>POZIOM PODSTAWOWY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pc="-25" dirty="0"/>
              <a:t>//</a:t>
            </a:r>
            <a:r>
              <a:rPr spc="-35" dirty="0"/>
              <a:t> </a:t>
            </a:r>
            <a:r>
              <a:rPr spc="-30" dirty="0"/>
              <a:t>Dlaczego</a:t>
            </a:r>
            <a:r>
              <a:rPr spc="-35" dirty="0"/>
              <a:t> </a:t>
            </a:r>
            <a:r>
              <a:rPr spc="-10" dirty="0"/>
              <a:t>wodór?</a:t>
            </a:r>
            <a:endParaRPr sz="1100">
              <a:latin typeface="TT Supermolot Bold"/>
              <a:cs typeface="TT Supermolot Bold"/>
            </a:endParaRPr>
          </a:p>
        </p:txBody>
      </p:sp>
      <p:pic>
        <p:nvPicPr>
          <p:cNvPr id="353" name="Picture 352">
            <a:extLst>
              <a:ext uri="{FF2B5EF4-FFF2-40B4-BE49-F238E27FC236}">
                <a16:creationId xmlns:a16="http://schemas.microsoft.com/office/drawing/2014/main" id="{F53AD5C6-B30C-9A05-5155-62627559CA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839" y="2835725"/>
            <a:ext cx="4461534" cy="848182"/>
          </a:xfrm>
          <a:prstGeom prst="rect">
            <a:avLst/>
          </a:prstGeom>
        </p:spPr>
      </p:pic>
      <p:pic>
        <p:nvPicPr>
          <p:cNvPr id="355" name="Picture 354">
            <a:extLst>
              <a:ext uri="{FF2B5EF4-FFF2-40B4-BE49-F238E27FC236}">
                <a16:creationId xmlns:a16="http://schemas.microsoft.com/office/drawing/2014/main" id="{2CA9E5AA-A605-28B4-8133-FD808B9946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282" y="4146669"/>
            <a:ext cx="4955818" cy="17683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0904" y="400055"/>
            <a:ext cx="44386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UCZEŃ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300" y="863605"/>
            <a:ext cx="4831715" cy="1637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</a:t>
            </a:r>
            <a:r>
              <a:rPr sz="1100" spc="-2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PRACY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//</a:t>
            </a:r>
            <a:r>
              <a:rPr sz="11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Pozyskiwanie</a:t>
            </a:r>
            <a:r>
              <a:rPr sz="1200" spc="-20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energii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ts val="5990"/>
              </a:lnSpc>
              <a:tabLst>
                <a:tab pos="262191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ZADANIE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2</a:t>
            </a:r>
            <a:endParaRPr sz="5000">
              <a:latin typeface="TT Supermolot Light"/>
              <a:cs typeface="TT Supermolot Light"/>
            </a:endParaRPr>
          </a:p>
          <a:p>
            <a:pPr marL="12700" marR="5080">
              <a:lnSpc>
                <a:spcPct val="104200"/>
              </a:lnSpc>
              <a:spcBef>
                <a:spcPts val="770"/>
              </a:spcBef>
            </a:pPr>
            <a:r>
              <a:rPr sz="1200" dirty="0">
                <a:latin typeface="TT Supermolot Regular"/>
                <a:cs typeface="TT Supermolot Regular"/>
              </a:rPr>
              <a:t>Zapoznaj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się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teorią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wykonaj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zadanie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pomocą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plasteliny. </a:t>
            </a:r>
            <a:r>
              <a:rPr sz="1200" dirty="0">
                <a:latin typeface="TT Supermolot Regular"/>
                <a:cs typeface="TT Supermolot Regular"/>
              </a:rPr>
              <a:t>Pomogą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Ci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plansze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modelami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cząsteczek,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które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możesz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wydrukować </a:t>
            </a:r>
            <a:r>
              <a:rPr sz="1200" dirty="0">
                <a:latin typeface="TT Supermolot Regular"/>
                <a:cs typeface="TT Supermolot Regular"/>
              </a:rPr>
              <a:t>i na nich lepić </a:t>
            </a:r>
            <a:r>
              <a:rPr sz="1200" spc="-10" dirty="0">
                <a:latin typeface="TT Supermolot Regular"/>
                <a:cs typeface="TT Supermolot Regular"/>
              </a:rPr>
              <a:t>modele.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 marR="30480" algn="just">
              <a:lnSpc>
                <a:spcPct val="104200"/>
              </a:lnSpc>
              <a:spcBef>
                <a:spcPts val="40"/>
              </a:spcBef>
            </a:pPr>
            <a:r>
              <a:rPr dirty="0"/>
              <a:t>Gospodarka</a:t>
            </a:r>
            <a:r>
              <a:rPr spc="-10" dirty="0"/>
              <a:t> </a:t>
            </a:r>
            <a:r>
              <a:rPr dirty="0"/>
              <a:t>oparta</a:t>
            </a:r>
            <a:r>
              <a:rPr spc="-10" dirty="0"/>
              <a:t> </a:t>
            </a:r>
            <a:r>
              <a:rPr dirty="0"/>
              <a:t>na</a:t>
            </a:r>
            <a:r>
              <a:rPr spc="-10" dirty="0"/>
              <a:t> </a:t>
            </a:r>
            <a:r>
              <a:rPr dirty="0"/>
              <a:t>wodorze</a:t>
            </a:r>
            <a:r>
              <a:rPr spc="-10" dirty="0"/>
              <a:t> </a:t>
            </a:r>
            <a:r>
              <a:rPr dirty="0"/>
              <a:t>-</a:t>
            </a:r>
            <a:r>
              <a:rPr spc="-10" dirty="0"/>
              <a:t> </a:t>
            </a:r>
            <a:r>
              <a:rPr dirty="0"/>
              <a:t>podobnie</a:t>
            </a:r>
            <a:r>
              <a:rPr spc="-10" dirty="0"/>
              <a:t> </a:t>
            </a:r>
            <a:r>
              <a:rPr dirty="0"/>
              <a:t>jak</a:t>
            </a:r>
            <a:r>
              <a:rPr spc="-10" dirty="0"/>
              <a:t> </a:t>
            </a:r>
            <a:r>
              <a:rPr dirty="0"/>
              <a:t>w</a:t>
            </a:r>
            <a:r>
              <a:rPr spc="-10" dirty="0"/>
              <a:t> </a:t>
            </a:r>
            <a:r>
              <a:rPr dirty="0"/>
              <a:t>poprzednim</a:t>
            </a:r>
            <a:r>
              <a:rPr spc="-10" dirty="0"/>
              <a:t> </a:t>
            </a:r>
            <a:r>
              <a:rPr dirty="0"/>
              <a:t>zadaniu</a:t>
            </a:r>
            <a:r>
              <a:rPr spc="-5" dirty="0"/>
              <a:t> </a:t>
            </a:r>
            <a:r>
              <a:rPr spc="-50" dirty="0"/>
              <a:t>- </a:t>
            </a:r>
            <a:r>
              <a:rPr dirty="0"/>
              <a:t>wykorzystuje</a:t>
            </a:r>
            <a:r>
              <a:rPr spc="35" dirty="0"/>
              <a:t> </a:t>
            </a:r>
            <a:r>
              <a:rPr dirty="0"/>
              <a:t>reakcję</a:t>
            </a:r>
            <a:r>
              <a:rPr spc="40" dirty="0"/>
              <a:t> </a:t>
            </a:r>
            <a:r>
              <a:rPr dirty="0"/>
              <a:t>spalania</a:t>
            </a:r>
            <a:r>
              <a:rPr spc="40" dirty="0"/>
              <a:t> </a:t>
            </a:r>
            <a:r>
              <a:rPr dirty="0"/>
              <a:t>(łączenia</a:t>
            </a:r>
            <a:r>
              <a:rPr spc="40" dirty="0"/>
              <a:t> </a:t>
            </a:r>
            <a:r>
              <a:rPr dirty="0"/>
              <a:t>z</a:t>
            </a:r>
            <a:r>
              <a:rPr spc="40" dirty="0"/>
              <a:t> </a:t>
            </a:r>
            <a:r>
              <a:rPr dirty="0"/>
              <a:t>tlenem),</a:t>
            </a:r>
            <a:r>
              <a:rPr spc="40" dirty="0"/>
              <a:t> </a:t>
            </a:r>
            <a:r>
              <a:rPr dirty="0"/>
              <a:t>jednak</a:t>
            </a:r>
            <a:r>
              <a:rPr spc="40" dirty="0"/>
              <a:t> </a:t>
            </a:r>
            <a:r>
              <a:rPr dirty="0"/>
              <a:t>paliwem</a:t>
            </a:r>
            <a:r>
              <a:rPr spc="40" dirty="0"/>
              <a:t> </a:t>
            </a:r>
            <a:r>
              <a:rPr spc="-20" dirty="0"/>
              <a:t>jest </a:t>
            </a:r>
            <a:r>
              <a:rPr dirty="0"/>
              <a:t>cząsteczka</a:t>
            </a:r>
            <a:r>
              <a:rPr spc="160" dirty="0"/>
              <a:t> </a:t>
            </a:r>
            <a:r>
              <a:rPr dirty="0"/>
              <a:t>wodoru</a:t>
            </a:r>
            <a:r>
              <a:rPr spc="160" dirty="0"/>
              <a:t> </a:t>
            </a:r>
            <a:r>
              <a:rPr dirty="0"/>
              <a:t>–</a:t>
            </a:r>
            <a:r>
              <a:rPr spc="160" dirty="0"/>
              <a:t> </a:t>
            </a:r>
            <a:r>
              <a:rPr dirty="0"/>
              <a:t>H</a:t>
            </a:r>
            <a:r>
              <a:rPr sz="1050" baseline="-31746" dirty="0"/>
              <a:t>2</a:t>
            </a:r>
            <a:r>
              <a:rPr sz="1200" dirty="0"/>
              <a:t>.</a:t>
            </a:r>
            <a:r>
              <a:rPr sz="1200" spc="160" dirty="0"/>
              <a:t> </a:t>
            </a:r>
            <a:r>
              <a:rPr sz="1200" dirty="0"/>
              <a:t>W</a:t>
            </a:r>
            <a:r>
              <a:rPr sz="1200" spc="160" dirty="0"/>
              <a:t> </a:t>
            </a:r>
            <a:r>
              <a:rPr sz="1200" dirty="0"/>
              <a:t>reakcji</a:t>
            </a:r>
            <a:r>
              <a:rPr sz="1200" spc="160" dirty="0"/>
              <a:t> </a:t>
            </a:r>
            <a:r>
              <a:rPr sz="1200" dirty="0"/>
              <a:t>powstaje</a:t>
            </a:r>
            <a:r>
              <a:rPr sz="1200" spc="165" dirty="0"/>
              <a:t> </a:t>
            </a:r>
            <a:r>
              <a:rPr sz="1200" dirty="0"/>
              <a:t>tylko</a:t>
            </a:r>
            <a:r>
              <a:rPr sz="1200" spc="160" dirty="0"/>
              <a:t> </a:t>
            </a:r>
            <a:r>
              <a:rPr sz="1200" dirty="0">
                <a:latin typeface="TT Supermolot Bold"/>
                <a:cs typeface="TT Supermolot Bold"/>
              </a:rPr>
              <a:t>woda</a:t>
            </a:r>
            <a:r>
              <a:rPr sz="1200" spc="150" dirty="0">
                <a:latin typeface="TT Supermolot Bold"/>
                <a:cs typeface="TT Supermolot Bold"/>
              </a:rPr>
              <a:t> </a:t>
            </a:r>
            <a:r>
              <a:rPr sz="1200" dirty="0"/>
              <a:t>oraz</a:t>
            </a:r>
            <a:r>
              <a:rPr sz="1200" spc="160" dirty="0"/>
              <a:t> </a:t>
            </a:r>
            <a:r>
              <a:rPr sz="1200" spc="-10" dirty="0">
                <a:latin typeface="TT Supermolot Bold"/>
                <a:cs typeface="TT Supermolot Bold"/>
              </a:rPr>
              <a:t>energia </a:t>
            </a:r>
            <a:r>
              <a:rPr sz="1200" dirty="0"/>
              <a:t>(energia</a:t>
            </a:r>
            <a:r>
              <a:rPr sz="1200" spc="5" dirty="0"/>
              <a:t> </a:t>
            </a:r>
            <a:r>
              <a:rPr sz="1200" dirty="0"/>
              <a:t>-</a:t>
            </a:r>
            <a:r>
              <a:rPr sz="1200" spc="10" dirty="0"/>
              <a:t> </a:t>
            </a:r>
            <a:r>
              <a:rPr sz="1200" dirty="0"/>
              <a:t>142</a:t>
            </a:r>
            <a:r>
              <a:rPr sz="1200" spc="5" dirty="0"/>
              <a:t> </a:t>
            </a:r>
            <a:r>
              <a:rPr sz="1200" dirty="0"/>
              <a:t>MJ/kg).</a:t>
            </a:r>
            <a:r>
              <a:rPr sz="1200" spc="10" dirty="0"/>
              <a:t> </a:t>
            </a:r>
            <a:r>
              <a:rPr sz="1200" dirty="0"/>
              <a:t>Jeżeli</a:t>
            </a:r>
            <a:r>
              <a:rPr sz="1200" spc="5" dirty="0"/>
              <a:t> </a:t>
            </a:r>
            <a:r>
              <a:rPr sz="1200" dirty="0"/>
              <a:t>reakcje</a:t>
            </a:r>
            <a:r>
              <a:rPr sz="1200" spc="10" dirty="0"/>
              <a:t> </a:t>
            </a:r>
            <a:r>
              <a:rPr sz="1200" dirty="0"/>
              <a:t>zrobimy</a:t>
            </a:r>
            <a:r>
              <a:rPr sz="1200" spc="5" dirty="0"/>
              <a:t> </a:t>
            </a:r>
            <a:r>
              <a:rPr sz="1200" dirty="0"/>
              <a:t>bezpośrednio,</a:t>
            </a:r>
            <a:r>
              <a:rPr sz="1200" spc="10" dirty="0"/>
              <a:t> </a:t>
            </a:r>
            <a:r>
              <a:rPr sz="1200" dirty="0"/>
              <a:t>to</a:t>
            </a:r>
            <a:r>
              <a:rPr sz="1200" spc="5" dirty="0"/>
              <a:t> </a:t>
            </a:r>
            <a:r>
              <a:rPr sz="1200" spc="-10" dirty="0"/>
              <a:t>powsta- </a:t>
            </a:r>
            <a:r>
              <a:rPr sz="1200" dirty="0"/>
              <a:t>nie</a:t>
            </a:r>
            <a:r>
              <a:rPr sz="1200" spc="95" dirty="0"/>
              <a:t> </a:t>
            </a:r>
            <a:r>
              <a:rPr sz="1200" dirty="0">
                <a:latin typeface="TT Supermolot Bold"/>
                <a:cs typeface="TT Supermolot Bold"/>
              </a:rPr>
              <a:t>energia</a:t>
            </a:r>
            <a:r>
              <a:rPr sz="1200" spc="9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cieplna</a:t>
            </a:r>
            <a:r>
              <a:rPr sz="1200" spc="85" dirty="0">
                <a:latin typeface="TT Supermolot Bold"/>
                <a:cs typeface="TT Supermolot Bold"/>
              </a:rPr>
              <a:t> </a:t>
            </a:r>
            <a:r>
              <a:rPr sz="1200" dirty="0"/>
              <a:t>(do</a:t>
            </a:r>
            <a:r>
              <a:rPr sz="1200" spc="95" dirty="0"/>
              <a:t> </a:t>
            </a:r>
            <a:r>
              <a:rPr sz="1200" dirty="0"/>
              <a:t>ogrzania</a:t>
            </a:r>
            <a:r>
              <a:rPr sz="1200" spc="95" dirty="0"/>
              <a:t> </a:t>
            </a:r>
            <a:r>
              <a:rPr sz="1200" dirty="0"/>
              <a:t>budynków,</a:t>
            </a:r>
            <a:r>
              <a:rPr sz="1200" spc="95" dirty="0"/>
              <a:t> </a:t>
            </a:r>
            <a:r>
              <a:rPr sz="1200" dirty="0"/>
              <a:t>procesów</a:t>
            </a:r>
            <a:r>
              <a:rPr sz="1200" spc="95" dirty="0"/>
              <a:t> </a:t>
            </a:r>
            <a:r>
              <a:rPr sz="1200" spc="-10" dirty="0"/>
              <a:t>przemysłowych </a:t>
            </a:r>
            <a:r>
              <a:rPr sz="1200" dirty="0"/>
              <a:t>itd.).</a:t>
            </a:r>
            <a:r>
              <a:rPr sz="1200" spc="-20" dirty="0"/>
              <a:t> </a:t>
            </a:r>
            <a:r>
              <a:rPr sz="1200" dirty="0"/>
              <a:t>Jeżeli</a:t>
            </a:r>
            <a:r>
              <a:rPr sz="1200" spc="-15" dirty="0"/>
              <a:t> </a:t>
            </a:r>
            <a:r>
              <a:rPr sz="1200" dirty="0"/>
              <a:t>reakcję</a:t>
            </a:r>
            <a:r>
              <a:rPr sz="1200" spc="-20" dirty="0"/>
              <a:t> </a:t>
            </a:r>
            <a:r>
              <a:rPr sz="1200" dirty="0"/>
              <a:t>zrobimy</a:t>
            </a:r>
            <a:r>
              <a:rPr sz="1200" spc="-15" dirty="0"/>
              <a:t> </a:t>
            </a:r>
            <a:r>
              <a:rPr sz="1200" dirty="0"/>
              <a:t>wykorzystując</a:t>
            </a:r>
            <a:r>
              <a:rPr sz="1200" spc="-15" dirty="0"/>
              <a:t> </a:t>
            </a:r>
            <a:r>
              <a:rPr sz="1200" dirty="0"/>
              <a:t>ogniwo</a:t>
            </a:r>
            <a:r>
              <a:rPr sz="1200" spc="-20" dirty="0"/>
              <a:t> </a:t>
            </a:r>
            <a:r>
              <a:rPr sz="1200" dirty="0"/>
              <a:t>paliwowe</a:t>
            </a:r>
            <a:r>
              <a:rPr sz="1200" spc="-15" dirty="0"/>
              <a:t> </a:t>
            </a:r>
            <a:r>
              <a:rPr sz="1200" dirty="0"/>
              <a:t>-</a:t>
            </a:r>
            <a:r>
              <a:rPr sz="1200" spc="-15" dirty="0"/>
              <a:t> </a:t>
            </a:r>
            <a:r>
              <a:rPr sz="1200" spc="-10" dirty="0"/>
              <a:t>uzyskamy </a:t>
            </a:r>
            <a:r>
              <a:rPr sz="1200" dirty="0">
                <a:latin typeface="TT Supermolot Bold"/>
                <a:cs typeface="TT Supermolot Bold"/>
              </a:rPr>
              <a:t>energię</a:t>
            </a:r>
            <a:r>
              <a:rPr sz="1200" spc="1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elektryczną</a:t>
            </a:r>
            <a:r>
              <a:rPr sz="1200" spc="125" dirty="0">
                <a:latin typeface="TT Supermolot Bold"/>
                <a:cs typeface="TT Supermolot Bold"/>
              </a:rPr>
              <a:t> </a:t>
            </a:r>
            <a:r>
              <a:rPr sz="1200" dirty="0"/>
              <a:t>do</a:t>
            </a:r>
            <a:r>
              <a:rPr sz="1200" spc="130" dirty="0"/>
              <a:t> </a:t>
            </a:r>
            <a:r>
              <a:rPr sz="1200" dirty="0"/>
              <a:t>zasilenia</a:t>
            </a:r>
            <a:r>
              <a:rPr sz="1200" spc="130" dirty="0"/>
              <a:t> </a:t>
            </a:r>
            <a:r>
              <a:rPr sz="1200" dirty="0"/>
              <a:t>silnika</a:t>
            </a:r>
            <a:r>
              <a:rPr sz="1200" spc="135" dirty="0"/>
              <a:t> </a:t>
            </a:r>
            <a:r>
              <a:rPr sz="1200" dirty="0"/>
              <a:t>elektrycznego,</a:t>
            </a:r>
            <a:r>
              <a:rPr sz="1200" spc="130" dirty="0"/>
              <a:t> </a:t>
            </a:r>
            <a:r>
              <a:rPr sz="1200" dirty="0"/>
              <a:t>telewizora</a:t>
            </a:r>
            <a:r>
              <a:rPr sz="1200" spc="130" dirty="0"/>
              <a:t> </a:t>
            </a:r>
            <a:r>
              <a:rPr sz="1200" spc="-25" dirty="0"/>
              <a:t>czy </a:t>
            </a:r>
            <a:r>
              <a:rPr sz="1200" dirty="0"/>
              <a:t>dowolnego odbiornika </a:t>
            </a:r>
            <a:r>
              <a:rPr sz="1200" spc="-10" dirty="0"/>
              <a:t>elektrycznego.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03" y="5626105"/>
            <a:ext cx="4831080" cy="398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Zwróć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uwagę,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że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tej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reakcji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zanieczyszczenia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nie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są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emitowane,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bo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nie </a:t>
            </a:r>
            <a:r>
              <a:rPr sz="1200" dirty="0">
                <a:latin typeface="TT Supermolot Regular"/>
                <a:cs typeface="TT Supermolot Regular"/>
              </a:rPr>
              <a:t>występują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żadne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inne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molekuły.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Scenariusz </a:t>
            </a:r>
            <a:r>
              <a:rPr spc="-30" dirty="0"/>
              <a:t>nr</a:t>
            </a:r>
            <a:r>
              <a:rPr spc="-35" dirty="0"/>
              <a:t> </a:t>
            </a:r>
            <a:r>
              <a:rPr dirty="0"/>
              <a:t>3</a:t>
            </a:r>
            <a:r>
              <a:rPr spc="-35" dirty="0"/>
              <a:t> </a:t>
            </a:r>
            <a:r>
              <a:rPr spc="-25" dirty="0"/>
              <a:t>//</a:t>
            </a:r>
            <a:r>
              <a:rPr spc="-40" dirty="0"/>
              <a:t> </a:t>
            </a:r>
            <a:r>
              <a:rPr sz="1100" spc="-30" dirty="0">
                <a:latin typeface="TT Supermolot Bold"/>
                <a:cs typeface="TT Supermolot Bold"/>
              </a:rPr>
              <a:t>POZIOM PODSTAWOWY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pc="-25" dirty="0"/>
              <a:t>//</a:t>
            </a:r>
            <a:r>
              <a:rPr spc="-35" dirty="0"/>
              <a:t> </a:t>
            </a:r>
            <a:r>
              <a:rPr spc="-30" dirty="0"/>
              <a:t>Dlaczego</a:t>
            </a:r>
            <a:r>
              <a:rPr spc="-35" dirty="0"/>
              <a:t> </a:t>
            </a:r>
            <a:r>
              <a:rPr spc="-10" dirty="0"/>
              <a:t>wodór?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82226" y="5149855"/>
            <a:ext cx="27616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2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H</a:t>
            </a:r>
            <a:r>
              <a:rPr sz="1050" baseline="-31746" dirty="0">
                <a:latin typeface="TT Supermolot Bold"/>
                <a:cs typeface="TT Supermolot Bold"/>
              </a:rPr>
              <a:t>2</a:t>
            </a:r>
            <a:r>
              <a:rPr sz="1050" spc="179" baseline="-31746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+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O</a:t>
            </a:r>
            <a:r>
              <a:rPr sz="1050" baseline="-31746" dirty="0">
                <a:latin typeface="TT Supermolot Bold"/>
                <a:cs typeface="TT Supermolot Bold"/>
              </a:rPr>
              <a:t>2</a:t>
            </a:r>
            <a:r>
              <a:rPr sz="1050" spc="179" baseline="-31746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-</a:t>
            </a:r>
            <a:r>
              <a:rPr sz="1200" dirty="0">
                <a:latin typeface="TT Supermolot Bold"/>
                <a:cs typeface="TT Supermolot Bold"/>
              </a:rPr>
              <a:t>&gt;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2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H</a:t>
            </a:r>
            <a:r>
              <a:rPr sz="1050" baseline="-31746" dirty="0">
                <a:latin typeface="TT Supermolot Bold"/>
                <a:cs typeface="TT Supermolot Bold"/>
              </a:rPr>
              <a:t>2</a:t>
            </a:r>
            <a:r>
              <a:rPr sz="1200" dirty="0">
                <a:latin typeface="TT Supermolot Bold"/>
                <a:cs typeface="TT Supermolot Bold"/>
              </a:rPr>
              <a:t>O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(energia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-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142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MJ/kg)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13368" y="3530605"/>
            <a:ext cx="4831715" cy="589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Bold"/>
                <a:cs typeface="TT Supermolot Bold"/>
              </a:rPr>
              <a:t>Przeprowadź</a:t>
            </a:r>
            <a:r>
              <a:rPr sz="1200" spc="-2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samodzielnie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reakcję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spalania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wodoru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-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zbuduj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plaste- </a:t>
            </a:r>
            <a:r>
              <a:rPr sz="1200" dirty="0">
                <a:latin typeface="TT Supermolot Bold"/>
                <a:cs typeface="TT Supermolot Bold"/>
              </a:rPr>
              <a:t>liny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modele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cząsteczek,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tak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jak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wskazano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poniżej</a:t>
            </a:r>
            <a:r>
              <a:rPr sz="1200" spc="-3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na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grafice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i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połącz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spc="-25" dirty="0">
                <a:latin typeface="TT Supermolot Bold"/>
                <a:cs typeface="TT Supermolot Bold"/>
              </a:rPr>
              <a:t>ze </a:t>
            </a:r>
            <a:r>
              <a:rPr sz="1200" dirty="0">
                <a:latin typeface="TT Supermolot Bold"/>
                <a:cs typeface="TT Supermolot Bold"/>
              </a:rPr>
              <a:t>sobą</a:t>
            </a:r>
            <a:r>
              <a:rPr sz="1200" spc="-3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atom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tlenu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(czerwony)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dwoma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atomami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wodoru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(biały).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526002" y="3232579"/>
            <a:ext cx="4806315" cy="0"/>
          </a:xfrm>
          <a:custGeom>
            <a:avLst/>
            <a:gdLst/>
            <a:ahLst/>
            <a:cxnLst/>
            <a:rect l="l" t="t" r="r" b="b"/>
            <a:pathLst>
              <a:path w="4806315">
                <a:moveTo>
                  <a:pt x="480599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0003" y="3232579"/>
            <a:ext cx="4806315" cy="0"/>
          </a:xfrm>
          <a:custGeom>
            <a:avLst/>
            <a:gdLst/>
            <a:ahLst/>
            <a:cxnLst/>
            <a:rect l="l" t="t" r="r" b="b"/>
            <a:pathLst>
              <a:path w="4806315">
                <a:moveTo>
                  <a:pt x="480599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0003" y="6241768"/>
            <a:ext cx="4806315" cy="0"/>
          </a:xfrm>
          <a:custGeom>
            <a:avLst/>
            <a:gdLst/>
            <a:ahLst/>
            <a:cxnLst/>
            <a:rect l="l" t="t" r="r" b="b"/>
            <a:pathLst>
              <a:path w="4806315">
                <a:moveTo>
                  <a:pt x="480599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26002" y="5719870"/>
            <a:ext cx="4806315" cy="0"/>
          </a:xfrm>
          <a:custGeom>
            <a:avLst/>
            <a:gdLst/>
            <a:ahLst/>
            <a:cxnLst/>
            <a:rect l="l" t="t" r="r" b="b"/>
            <a:pathLst>
              <a:path w="4806315">
                <a:moveTo>
                  <a:pt x="480599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513299" y="5618487"/>
            <a:ext cx="4831715" cy="596900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0"/>
              </a:spcBef>
              <a:tabLst>
                <a:tab pos="4818380" algn="l"/>
              </a:tabLst>
            </a:pPr>
            <a:r>
              <a:rPr sz="1200" spc="-10" dirty="0">
                <a:uFill>
                  <a:solidFill>
                    <a:srgbClr val="000000"/>
                  </a:solidFill>
                </a:uFill>
                <a:latin typeface="TT Supermolot Bold"/>
                <a:cs typeface="TT Supermolot Bold"/>
              </a:rPr>
              <a:t>PYTANIE:</a:t>
            </a:r>
            <a:r>
              <a:rPr sz="1200" dirty="0">
                <a:uFill>
                  <a:solidFill>
                    <a:srgbClr val="000000"/>
                  </a:solidFill>
                </a:uFill>
                <a:latin typeface="TT Supermolot Bold"/>
                <a:cs typeface="TT Supermolot Bold"/>
              </a:rPr>
              <a:t>	</a:t>
            </a:r>
            <a:endParaRPr sz="1200" dirty="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1200" dirty="0">
                <a:latin typeface="TT Supermolot Bold"/>
                <a:cs typeface="TT Supermolot Bold"/>
              </a:rPr>
              <a:t>Na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której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reakcji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powinna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opierać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się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zrównoważona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gospodarka?</a:t>
            </a:r>
            <a:endParaRPr sz="1200" dirty="0">
              <a:latin typeface="TT Supermolot Bold"/>
              <a:cs typeface="TT Supermolot Bold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526002" y="3484855"/>
            <a:ext cx="4806315" cy="0"/>
          </a:xfrm>
          <a:custGeom>
            <a:avLst/>
            <a:gdLst/>
            <a:ahLst/>
            <a:cxnLst/>
            <a:rect l="l" t="t" r="r" b="b"/>
            <a:pathLst>
              <a:path w="4806315">
                <a:moveTo>
                  <a:pt x="480599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513299" y="3244856"/>
            <a:ext cx="8255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T Supermolot Bold"/>
                <a:cs typeface="TT Supermolot Bold"/>
              </a:rPr>
              <a:t>POLECENIE: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38" name="object 10">
            <a:extLst>
              <a:ext uri="{FF2B5EF4-FFF2-40B4-BE49-F238E27FC236}">
                <a16:creationId xmlns:a16="http://schemas.microsoft.com/office/drawing/2014/main" id="{DE400C41-9B19-58D7-31B9-A932FD7DA1CA}"/>
              </a:ext>
            </a:extLst>
          </p:cNvPr>
          <p:cNvSpPr/>
          <p:nvPr/>
        </p:nvSpPr>
        <p:spPr>
          <a:xfrm>
            <a:off x="5526002" y="5969153"/>
            <a:ext cx="4806315" cy="0"/>
          </a:xfrm>
          <a:custGeom>
            <a:avLst/>
            <a:gdLst/>
            <a:ahLst/>
            <a:cxnLst/>
            <a:rect l="l" t="t" r="r" b="b"/>
            <a:pathLst>
              <a:path w="4806315">
                <a:moveTo>
                  <a:pt x="480599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BDF13043-E13D-4153-2AB0-A39FC621A8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599" y="4332400"/>
            <a:ext cx="4135856" cy="12936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7300" y="961987"/>
            <a:ext cx="75717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solidFill>
                  <a:srgbClr val="3A9BDC"/>
                </a:solidFill>
                <a:latin typeface="TT Supermolot Light"/>
                <a:cs typeface="TT Supermolot Light"/>
              </a:rPr>
              <a:t>PLANSZA 1: MODELE </a:t>
            </a:r>
            <a:r>
              <a:rPr sz="4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CZĄSTECZEK</a:t>
            </a:r>
            <a:endParaRPr sz="4000">
              <a:latin typeface="TT Supermolot Light"/>
              <a:cs typeface="TT Supermolot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0904" y="400055"/>
            <a:ext cx="44386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UCZEŃ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00" y="387355"/>
            <a:ext cx="39363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latin typeface="TT Supermolot Regular"/>
                <a:cs typeface="TT Supermolot Regular"/>
              </a:rPr>
              <a:t>Scenariusz </a:t>
            </a:r>
            <a:r>
              <a:rPr sz="1200" spc="-30" dirty="0">
                <a:latin typeface="TT Supermolot Regular"/>
                <a:cs typeface="TT Supermolot Regular"/>
              </a:rPr>
              <a:t>nr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3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//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100" spc="-30" dirty="0">
                <a:latin typeface="TT Supermolot Bold"/>
                <a:cs typeface="TT Supermolot Bold"/>
              </a:rPr>
              <a:t>POZIOM PODSTAWOWY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//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Dlaczego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wodór?</a:t>
            </a:r>
            <a:endParaRPr sz="1200">
              <a:latin typeface="TT Supermolot Regular"/>
              <a:cs typeface="TT Supermolot Regular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58415" y="2131418"/>
            <a:ext cx="9975215" cy="5197475"/>
            <a:chOff x="358415" y="2131418"/>
            <a:chExt cx="9975215" cy="5197475"/>
          </a:xfrm>
        </p:grpSpPr>
        <p:sp>
          <p:nvSpPr>
            <p:cNvPr id="7" name="object 7"/>
            <p:cNvSpPr/>
            <p:nvPr/>
          </p:nvSpPr>
          <p:spPr>
            <a:xfrm>
              <a:off x="5347587" y="2133005"/>
              <a:ext cx="0" cy="5194300"/>
            </a:xfrm>
            <a:custGeom>
              <a:avLst/>
              <a:gdLst/>
              <a:ahLst/>
              <a:cxnLst/>
              <a:rect l="l" t="t" r="r" b="b"/>
              <a:pathLst>
                <a:path h="5194300">
                  <a:moveTo>
                    <a:pt x="0" y="0"/>
                  </a:moveTo>
                  <a:lnTo>
                    <a:pt x="0" y="519430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0003" y="4730155"/>
              <a:ext cx="9972040" cy="0"/>
            </a:xfrm>
            <a:custGeom>
              <a:avLst/>
              <a:gdLst/>
              <a:ahLst/>
              <a:cxnLst/>
              <a:rect l="l" t="t" r="r" b="b"/>
              <a:pathLst>
                <a:path w="9972040">
                  <a:moveTo>
                    <a:pt x="0" y="0"/>
                  </a:moveTo>
                  <a:lnTo>
                    <a:pt x="9972001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639763" y="2983645"/>
              <a:ext cx="382905" cy="0"/>
            </a:xfrm>
            <a:custGeom>
              <a:avLst/>
              <a:gdLst/>
              <a:ahLst/>
              <a:cxnLst/>
              <a:rect l="l" t="t" r="r" b="b"/>
              <a:pathLst>
                <a:path w="382905">
                  <a:moveTo>
                    <a:pt x="0" y="0"/>
                  </a:moveTo>
                  <a:lnTo>
                    <a:pt x="382612" y="0"/>
                  </a:lnTo>
                </a:path>
              </a:pathLst>
            </a:custGeom>
            <a:ln w="54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992363" y="2781105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4" h="450214">
                  <a:moveTo>
                    <a:pt x="227418" y="0"/>
                  </a:moveTo>
                  <a:lnTo>
                    <a:pt x="182014" y="4094"/>
                  </a:lnTo>
                  <a:lnTo>
                    <a:pt x="139631" y="16763"/>
                  </a:lnTo>
                  <a:lnTo>
                    <a:pt x="101185" y="37109"/>
                  </a:lnTo>
                  <a:lnTo>
                    <a:pt x="67589" y="64239"/>
                  </a:lnTo>
                  <a:lnTo>
                    <a:pt x="39758" y="97257"/>
                  </a:lnTo>
                  <a:lnTo>
                    <a:pt x="18607" y="135266"/>
                  </a:lnTo>
                  <a:lnTo>
                    <a:pt x="5049" y="177373"/>
                  </a:lnTo>
                  <a:lnTo>
                    <a:pt x="0" y="222681"/>
                  </a:lnTo>
                  <a:lnTo>
                    <a:pt x="4095" y="268086"/>
                  </a:lnTo>
                  <a:lnTo>
                    <a:pt x="16764" y="310468"/>
                  </a:lnTo>
                  <a:lnTo>
                    <a:pt x="37113" y="348915"/>
                  </a:lnTo>
                  <a:lnTo>
                    <a:pt x="64244" y="382511"/>
                  </a:lnTo>
                  <a:lnTo>
                    <a:pt x="97262" y="410342"/>
                  </a:lnTo>
                  <a:lnTo>
                    <a:pt x="135272" y="431493"/>
                  </a:lnTo>
                  <a:lnTo>
                    <a:pt x="177377" y="445051"/>
                  </a:lnTo>
                  <a:lnTo>
                    <a:pt x="222681" y="450100"/>
                  </a:lnTo>
                  <a:lnTo>
                    <a:pt x="268086" y="446005"/>
                  </a:lnTo>
                  <a:lnTo>
                    <a:pt x="310470" y="433337"/>
                  </a:lnTo>
                  <a:lnTo>
                    <a:pt x="348919" y="412990"/>
                  </a:lnTo>
                  <a:lnTo>
                    <a:pt x="382517" y="385860"/>
                  </a:lnTo>
                  <a:lnTo>
                    <a:pt x="410350" y="352843"/>
                  </a:lnTo>
                  <a:lnTo>
                    <a:pt x="431504" y="314833"/>
                  </a:lnTo>
                  <a:lnTo>
                    <a:pt x="445063" y="272727"/>
                  </a:lnTo>
                  <a:lnTo>
                    <a:pt x="450113" y="227418"/>
                  </a:lnTo>
                  <a:lnTo>
                    <a:pt x="446018" y="182014"/>
                  </a:lnTo>
                  <a:lnTo>
                    <a:pt x="433348" y="139631"/>
                  </a:lnTo>
                  <a:lnTo>
                    <a:pt x="412999" y="101185"/>
                  </a:lnTo>
                  <a:lnTo>
                    <a:pt x="385867" y="67589"/>
                  </a:lnTo>
                  <a:lnTo>
                    <a:pt x="352847" y="39758"/>
                  </a:lnTo>
                  <a:lnTo>
                    <a:pt x="314835" y="18607"/>
                  </a:lnTo>
                  <a:lnTo>
                    <a:pt x="272727" y="5049"/>
                  </a:lnTo>
                  <a:lnTo>
                    <a:pt x="2274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992363" y="2781105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4" h="450214">
                  <a:moveTo>
                    <a:pt x="222681" y="450100"/>
                  </a:moveTo>
                  <a:lnTo>
                    <a:pt x="177377" y="445051"/>
                  </a:lnTo>
                  <a:lnTo>
                    <a:pt x="135272" y="431493"/>
                  </a:lnTo>
                  <a:lnTo>
                    <a:pt x="97262" y="410342"/>
                  </a:lnTo>
                  <a:lnTo>
                    <a:pt x="64244" y="382511"/>
                  </a:lnTo>
                  <a:lnTo>
                    <a:pt x="37113" y="348915"/>
                  </a:lnTo>
                  <a:lnTo>
                    <a:pt x="16764" y="310468"/>
                  </a:lnTo>
                  <a:lnTo>
                    <a:pt x="4095" y="268086"/>
                  </a:lnTo>
                  <a:lnTo>
                    <a:pt x="0" y="222681"/>
                  </a:lnTo>
                  <a:lnTo>
                    <a:pt x="5049" y="177373"/>
                  </a:lnTo>
                  <a:lnTo>
                    <a:pt x="18607" y="135266"/>
                  </a:lnTo>
                  <a:lnTo>
                    <a:pt x="39758" y="97257"/>
                  </a:lnTo>
                  <a:lnTo>
                    <a:pt x="67589" y="64239"/>
                  </a:lnTo>
                  <a:lnTo>
                    <a:pt x="101185" y="37109"/>
                  </a:lnTo>
                  <a:lnTo>
                    <a:pt x="139631" y="16763"/>
                  </a:lnTo>
                  <a:lnTo>
                    <a:pt x="182014" y="4094"/>
                  </a:lnTo>
                  <a:lnTo>
                    <a:pt x="227418" y="0"/>
                  </a:lnTo>
                  <a:lnTo>
                    <a:pt x="272727" y="5049"/>
                  </a:lnTo>
                  <a:lnTo>
                    <a:pt x="314835" y="18607"/>
                  </a:lnTo>
                  <a:lnTo>
                    <a:pt x="352847" y="39758"/>
                  </a:lnTo>
                  <a:lnTo>
                    <a:pt x="385867" y="67589"/>
                  </a:lnTo>
                  <a:lnTo>
                    <a:pt x="412999" y="101185"/>
                  </a:lnTo>
                  <a:lnTo>
                    <a:pt x="433348" y="139631"/>
                  </a:lnTo>
                  <a:lnTo>
                    <a:pt x="446018" y="182014"/>
                  </a:lnTo>
                  <a:lnTo>
                    <a:pt x="450113" y="227418"/>
                  </a:lnTo>
                  <a:lnTo>
                    <a:pt x="445063" y="272727"/>
                  </a:lnTo>
                  <a:lnTo>
                    <a:pt x="431504" y="314833"/>
                  </a:lnTo>
                  <a:lnTo>
                    <a:pt x="410350" y="352843"/>
                  </a:lnTo>
                  <a:lnTo>
                    <a:pt x="382517" y="385860"/>
                  </a:lnTo>
                  <a:lnTo>
                    <a:pt x="348919" y="412990"/>
                  </a:lnTo>
                  <a:lnTo>
                    <a:pt x="310470" y="433337"/>
                  </a:lnTo>
                  <a:lnTo>
                    <a:pt x="268086" y="446005"/>
                  </a:lnTo>
                  <a:lnTo>
                    <a:pt x="222681" y="450100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34215" y="2822723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4" h="267969">
                  <a:moveTo>
                    <a:pt x="181690" y="0"/>
                  </a:moveTo>
                  <a:lnTo>
                    <a:pt x="139644" y="5230"/>
                  </a:lnTo>
                  <a:lnTo>
                    <a:pt x="98683" y="20662"/>
                  </a:lnTo>
                  <a:lnTo>
                    <a:pt x="58433" y="48947"/>
                  </a:lnTo>
                  <a:lnTo>
                    <a:pt x="28072" y="85546"/>
                  </a:lnTo>
                  <a:lnTo>
                    <a:pt x="8345" y="128101"/>
                  </a:lnTo>
                  <a:lnTo>
                    <a:pt x="0" y="174257"/>
                  </a:lnTo>
                  <a:lnTo>
                    <a:pt x="3782" y="221657"/>
                  </a:lnTo>
                  <a:lnTo>
                    <a:pt x="20439" y="267944"/>
                  </a:lnTo>
                  <a:lnTo>
                    <a:pt x="1816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34215" y="2822723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4" h="267969">
                  <a:moveTo>
                    <a:pt x="20439" y="267944"/>
                  </a:moveTo>
                  <a:lnTo>
                    <a:pt x="3782" y="221657"/>
                  </a:lnTo>
                  <a:lnTo>
                    <a:pt x="0" y="174257"/>
                  </a:lnTo>
                  <a:lnTo>
                    <a:pt x="8345" y="128101"/>
                  </a:lnTo>
                  <a:lnTo>
                    <a:pt x="28072" y="85546"/>
                  </a:lnTo>
                  <a:lnTo>
                    <a:pt x="58433" y="48947"/>
                  </a:lnTo>
                  <a:lnTo>
                    <a:pt x="98683" y="20662"/>
                  </a:lnTo>
                  <a:lnTo>
                    <a:pt x="139644" y="5230"/>
                  </a:lnTo>
                  <a:lnTo>
                    <a:pt x="160634" y="1372"/>
                  </a:lnTo>
                  <a:lnTo>
                    <a:pt x="181690" y="0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96452" y="3000118"/>
              <a:ext cx="217716" cy="20278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198720" y="2781105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4" h="450214">
                  <a:moveTo>
                    <a:pt x="222681" y="450100"/>
                  </a:moveTo>
                  <a:lnTo>
                    <a:pt x="177373" y="445051"/>
                  </a:lnTo>
                  <a:lnTo>
                    <a:pt x="135266" y="431493"/>
                  </a:lnTo>
                  <a:lnTo>
                    <a:pt x="97257" y="410342"/>
                  </a:lnTo>
                  <a:lnTo>
                    <a:pt x="64239" y="382511"/>
                  </a:lnTo>
                  <a:lnTo>
                    <a:pt x="37109" y="348915"/>
                  </a:lnTo>
                  <a:lnTo>
                    <a:pt x="16763" y="310468"/>
                  </a:lnTo>
                  <a:lnTo>
                    <a:pt x="4094" y="268086"/>
                  </a:lnTo>
                  <a:lnTo>
                    <a:pt x="0" y="222681"/>
                  </a:lnTo>
                  <a:lnTo>
                    <a:pt x="5049" y="177373"/>
                  </a:lnTo>
                  <a:lnTo>
                    <a:pt x="18607" y="135266"/>
                  </a:lnTo>
                  <a:lnTo>
                    <a:pt x="39758" y="97257"/>
                  </a:lnTo>
                  <a:lnTo>
                    <a:pt x="67589" y="64239"/>
                  </a:lnTo>
                  <a:lnTo>
                    <a:pt x="101185" y="37109"/>
                  </a:lnTo>
                  <a:lnTo>
                    <a:pt x="139631" y="16763"/>
                  </a:lnTo>
                  <a:lnTo>
                    <a:pt x="182014" y="4094"/>
                  </a:lnTo>
                  <a:lnTo>
                    <a:pt x="227418" y="0"/>
                  </a:lnTo>
                  <a:lnTo>
                    <a:pt x="272727" y="5049"/>
                  </a:lnTo>
                  <a:lnTo>
                    <a:pt x="314833" y="18607"/>
                  </a:lnTo>
                  <a:lnTo>
                    <a:pt x="352843" y="39758"/>
                  </a:lnTo>
                  <a:lnTo>
                    <a:pt x="385860" y="67589"/>
                  </a:lnTo>
                  <a:lnTo>
                    <a:pt x="412990" y="101185"/>
                  </a:lnTo>
                  <a:lnTo>
                    <a:pt x="433337" y="139631"/>
                  </a:lnTo>
                  <a:lnTo>
                    <a:pt x="446005" y="182014"/>
                  </a:lnTo>
                  <a:lnTo>
                    <a:pt x="450100" y="227418"/>
                  </a:lnTo>
                  <a:lnTo>
                    <a:pt x="445051" y="272727"/>
                  </a:lnTo>
                  <a:lnTo>
                    <a:pt x="431493" y="314833"/>
                  </a:lnTo>
                  <a:lnTo>
                    <a:pt x="410342" y="352843"/>
                  </a:lnTo>
                  <a:lnTo>
                    <a:pt x="382511" y="385860"/>
                  </a:lnTo>
                  <a:lnTo>
                    <a:pt x="348915" y="412990"/>
                  </a:lnTo>
                  <a:lnTo>
                    <a:pt x="310468" y="433337"/>
                  </a:lnTo>
                  <a:lnTo>
                    <a:pt x="268086" y="446005"/>
                  </a:lnTo>
                  <a:lnTo>
                    <a:pt x="222681" y="450100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240571" y="2822723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4" h="267969">
                  <a:moveTo>
                    <a:pt x="181685" y="0"/>
                  </a:moveTo>
                  <a:lnTo>
                    <a:pt x="139638" y="5230"/>
                  </a:lnTo>
                  <a:lnTo>
                    <a:pt x="98678" y="20662"/>
                  </a:lnTo>
                  <a:lnTo>
                    <a:pt x="58428" y="48947"/>
                  </a:lnTo>
                  <a:lnTo>
                    <a:pt x="28069" y="85546"/>
                  </a:lnTo>
                  <a:lnTo>
                    <a:pt x="8344" y="128101"/>
                  </a:lnTo>
                  <a:lnTo>
                    <a:pt x="0" y="174257"/>
                  </a:lnTo>
                  <a:lnTo>
                    <a:pt x="3781" y="221657"/>
                  </a:lnTo>
                  <a:lnTo>
                    <a:pt x="20433" y="267944"/>
                  </a:lnTo>
                  <a:lnTo>
                    <a:pt x="1816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240571" y="2822723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4" h="267969">
                  <a:moveTo>
                    <a:pt x="20433" y="267944"/>
                  </a:moveTo>
                  <a:lnTo>
                    <a:pt x="3781" y="221657"/>
                  </a:lnTo>
                  <a:lnTo>
                    <a:pt x="0" y="174257"/>
                  </a:lnTo>
                  <a:lnTo>
                    <a:pt x="8344" y="128101"/>
                  </a:lnTo>
                  <a:lnTo>
                    <a:pt x="28069" y="85546"/>
                  </a:lnTo>
                  <a:lnTo>
                    <a:pt x="58428" y="48947"/>
                  </a:lnTo>
                  <a:lnTo>
                    <a:pt x="98678" y="20662"/>
                  </a:lnTo>
                  <a:lnTo>
                    <a:pt x="139638" y="5230"/>
                  </a:lnTo>
                  <a:lnTo>
                    <a:pt x="160628" y="1372"/>
                  </a:lnTo>
                  <a:lnTo>
                    <a:pt x="181685" y="0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02805" y="3000118"/>
              <a:ext cx="217716" cy="202780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1863880" y="2812683"/>
            <a:ext cx="1978660" cy="14077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69215" algn="ctr">
              <a:lnSpc>
                <a:spcPct val="100000"/>
              </a:lnSpc>
              <a:spcBef>
                <a:spcPts val="130"/>
              </a:spcBef>
              <a:tabLst>
                <a:tab pos="798830" algn="l"/>
              </a:tabLst>
            </a:pPr>
            <a:r>
              <a:rPr sz="2150" spc="-50" dirty="0">
                <a:latin typeface="TT Supermolot Bold"/>
                <a:cs typeface="TT Supermolot Bold"/>
              </a:rPr>
              <a:t>H</a:t>
            </a:r>
            <a:r>
              <a:rPr sz="2150" dirty="0">
                <a:latin typeface="TT Supermolot Bold"/>
                <a:cs typeface="TT Supermolot Bold"/>
              </a:rPr>
              <a:t>	</a:t>
            </a:r>
            <a:r>
              <a:rPr sz="3225" spc="-75" baseline="1291" dirty="0">
                <a:latin typeface="TT Supermolot Bold"/>
                <a:cs typeface="TT Supermolot Bold"/>
              </a:rPr>
              <a:t>H</a:t>
            </a:r>
            <a:endParaRPr sz="3225" baseline="1291">
              <a:latin typeface="TT Supermolot Bold"/>
              <a:cs typeface="TT Supermolot Bold"/>
            </a:endParaRPr>
          </a:p>
          <a:p>
            <a:pPr>
              <a:lnSpc>
                <a:spcPct val="100000"/>
              </a:lnSpc>
              <a:spcBef>
                <a:spcPts val="484"/>
              </a:spcBef>
            </a:pPr>
            <a:endParaRPr sz="2150">
              <a:latin typeface="TT Supermolot Bold"/>
              <a:cs typeface="TT Supermolot Bold"/>
            </a:endParaRPr>
          </a:p>
          <a:p>
            <a:pPr algn="ctr">
              <a:lnSpc>
                <a:spcPct val="100000"/>
              </a:lnSpc>
            </a:pPr>
            <a:r>
              <a:rPr sz="2600" dirty="0">
                <a:latin typeface="TT Supermolot Bold"/>
                <a:cs typeface="TT Supermolot Bold"/>
              </a:rPr>
              <a:t>wodór </a:t>
            </a:r>
            <a:r>
              <a:rPr sz="2600" spc="-25" dirty="0">
                <a:latin typeface="TT Supermolot Bold"/>
                <a:cs typeface="TT Supermolot Bold"/>
              </a:rPr>
              <a:t>H</a:t>
            </a:r>
            <a:r>
              <a:rPr sz="2250" spc="-37" baseline="-31481" dirty="0">
                <a:latin typeface="TT Supermolot Bold"/>
                <a:cs typeface="TT Supermolot Bold"/>
              </a:rPr>
              <a:t>2</a:t>
            </a:r>
            <a:endParaRPr sz="2250" baseline="-31481">
              <a:latin typeface="TT Supermolot Bold"/>
              <a:cs typeface="TT Supermolot Bold"/>
            </a:endParaRPr>
          </a:p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sz="1400" dirty="0">
                <a:latin typeface="TT Supermolot Regular"/>
                <a:cs typeface="TT Supermolot Regular"/>
              </a:rPr>
              <a:t>1</a:t>
            </a:r>
            <a:r>
              <a:rPr sz="1400" spc="-5" dirty="0">
                <a:latin typeface="TT Supermolot Regular"/>
                <a:cs typeface="TT Supermolot Regular"/>
              </a:rPr>
              <a:t> </a:t>
            </a:r>
            <a:r>
              <a:rPr sz="1400" dirty="0">
                <a:latin typeface="TT Supermolot Regular"/>
                <a:cs typeface="TT Supermolot Regular"/>
              </a:rPr>
              <a:t>hydrogen +</a:t>
            </a:r>
            <a:r>
              <a:rPr sz="1400" spc="-5" dirty="0">
                <a:latin typeface="TT Supermolot Regular"/>
                <a:cs typeface="TT Supermolot Regular"/>
              </a:rPr>
              <a:t> </a:t>
            </a:r>
            <a:r>
              <a:rPr sz="1400" dirty="0">
                <a:latin typeface="TT Supermolot Regular"/>
                <a:cs typeface="TT Supermolot Regular"/>
              </a:rPr>
              <a:t>1 </a:t>
            </a:r>
            <a:r>
              <a:rPr sz="1400" spc="-10" dirty="0">
                <a:latin typeface="TT Supermolot Regular"/>
                <a:cs typeface="TT Supermolot Regular"/>
              </a:rPr>
              <a:t>hydrogen</a:t>
            </a:r>
            <a:endParaRPr sz="1400">
              <a:latin typeface="TT Supermolot Regular"/>
              <a:cs typeface="TT Supermolot Regular"/>
            </a:endParaRPr>
          </a:p>
        </p:txBody>
      </p:sp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678599" y="2303235"/>
            <a:ext cx="4563395" cy="1104329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6118551" y="2828767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05499" y="2828767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92482" y="2828767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79467" y="2828767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266452" y="2828767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505861" y="2611921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92847" y="2611921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079776" y="2611921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866762" y="2611921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653747" y="2611921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324704" y="2310975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719701" y="2884331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105316" y="2667486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734841" y="2310975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111650" y="2310975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521770" y="2310975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898635" y="2310975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308755" y="2310975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685618" y="2310975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095740" y="2310975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472606" y="2310975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882726" y="2310975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933385" y="3237537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277267" y="3180836"/>
            <a:ext cx="3129915" cy="1039494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550"/>
              </a:spcBef>
              <a:tabLst>
                <a:tab pos="455295" algn="l"/>
                <a:tab pos="865505" algn="l"/>
                <a:tab pos="1242060" algn="l"/>
                <a:tab pos="1652270" algn="l"/>
                <a:tab pos="2029460" algn="l"/>
                <a:tab pos="2439670" algn="l"/>
                <a:tab pos="2816225" algn="l"/>
              </a:tabLst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r>
              <a:rPr sz="800" dirty="0">
                <a:latin typeface="TT Supermolot Bold"/>
                <a:cs typeface="TT Supermolot Bold"/>
              </a:rPr>
              <a:t>	</a:t>
            </a:r>
            <a:r>
              <a:rPr sz="800" spc="-50" dirty="0">
                <a:latin typeface="TT Supermolot Bold"/>
                <a:cs typeface="TT Supermolot Bold"/>
              </a:rPr>
              <a:t>H</a:t>
            </a:r>
            <a:r>
              <a:rPr sz="800" dirty="0">
                <a:latin typeface="TT Supermolot Bold"/>
                <a:cs typeface="TT Supermolot Bold"/>
              </a:rPr>
              <a:t>	</a:t>
            </a:r>
            <a:r>
              <a:rPr sz="800" spc="-50" dirty="0">
                <a:latin typeface="TT Supermolot Bold"/>
                <a:cs typeface="TT Supermolot Bold"/>
              </a:rPr>
              <a:t>H</a:t>
            </a:r>
            <a:r>
              <a:rPr sz="800" dirty="0">
                <a:latin typeface="TT Supermolot Bold"/>
                <a:cs typeface="TT Supermolot Bold"/>
              </a:rPr>
              <a:t>	</a:t>
            </a:r>
            <a:r>
              <a:rPr sz="800" spc="-50" dirty="0">
                <a:latin typeface="TT Supermolot Bold"/>
                <a:cs typeface="TT Supermolot Bold"/>
              </a:rPr>
              <a:t>H</a:t>
            </a:r>
            <a:r>
              <a:rPr sz="800" dirty="0">
                <a:latin typeface="TT Supermolot Bold"/>
                <a:cs typeface="TT Supermolot Bold"/>
              </a:rPr>
              <a:t>	</a:t>
            </a:r>
            <a:r>
              <a:rPr sz="800" spc="-50" dirty="0">
                <a:latin typeface="TT Supermolot Bold"/>
                <a:cs typeface="TT Supermolot Bold"/>
              </a:rPr>
              <a:t>H</a:t>
            </a:r>
            <a:r>
              <a:rPr sz="800" dirty="0">
                <a:latin typeface="TT Supermolot Bold"/>
                <a:cs typeface="TT Supermolot Bold"/>
              </a:rPr>
              <a:t>	</a:t>
            </a:r>
            <a:r>
              <a:rPr sz="800" spc="-50" dirty="0">
                <a:latin typeface="TT Supermolot Bold"/>
                <a:cs typeface="TT Supermolot Bold"/>
              </a:rPr>
              <a:t>H</a:t>
            </a:r>
            <a:r>
              <a:rPr sz="800" dirty="0">
                <a:latin typeface="TT Supermolot Bold"/>
                <a:cs typeface="TT Supermolot Bold"/>
              </a:rPr>
              <a:t>	</a:t>
            </a:r>
            <a:r>
              <a:rPr sz="800" spc="-50" dirty="0">
                <a:latin typeface="TT Supermolot Bold"/>
                <a:cs typeface="TT Supermolot Bold"/>
              </a:rPr>
              <a:t>H</a:t>
            </a:r>
            <a:r>
              <a:rPr sz="800" dirty="0">
                <a:latin typeface="TT Supermolot Bold"/>
                <a:cs typeface="TT Supermolot Bold"/>
              </a:rPr>
              <a:t>	</a:t>
            </a: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  <a:p>
            <a:pPr>
              <a:lnSpc>
                <a:spcPct val="100000"/>
              </a:lnSpc>
              <a:spcBef>
                <a:spcPts val="455"/>
              </a:spcBef>
            </a:pPr>
            <a:endParaRPr sz="800">
              <a:latin typeface="TT Supermolot Bold"/>
              <a:cs typeface="TT Supermolot Bold"/>
            </a:endParaRPr>
          </a:p>
          <a:p>
            <a:pPr marL="50800">
              <a:lnSpc>
                <a:spcPct val="100000"/>
              </a:lnSpc>
            </a:pPr>
            <a:r>
              <a:rPr sz="2600" dirty="0">
                <a:latin typeface="TT Supermolot Bold"/>
                <a:cs typeface="TT Supermolot Bold"/>
              </a:rPr>
              <a:t>olej</a:t>
            </a:r>
            <a:r>
              <a:rPr sz="2600" spc="-60" dirty="0">
                <a:latin typeface="TT Supermolot Bold"/>
                <a:cs typeface="TT Supermolot Bold"/>
              </a:rPr>
              <a:t> </a:t>
            </a:r>
            <a:r>
              <a:rPr sz="2600" dirty="0">
                <a:latin typeface="TT Supermolot Bold"/>
                <a:cs typeface="TT Supermolot Bold"/>
              </a:rPr>
              <a:t>napędowy</a:t>
            </a:r>
            <a:r>
              <a:rPr sz="2600" spc="-60" dirty="0">
                <a:latin typeface="TT Supermolot Bold"/>
                <a:cs typeface="TT Supermolot Bold"/>
              </a:rPr>
              <a:t> </a:t>
            </a:r>
            <a:r>
              <a:rPr sz="2600" spc="-10" dirty="0">
                <a:latin typeface="TT Supermolot Bold"/>
                <a:cs typeface="TT Supermolot Bold"/>
              </a:rPr>
              <a:t>C</a:t>
            </a:r>
            <a:r>
              <a:rPr sz="2250" spc="-15" baseline="-31481" dirty="0">
                <a:latin typeface="TT Supermolot Bold"/>
                <a:cs typeface="TT Supermolot Bold"/>
              </a:rPr>
              <a:t>10</a:t>
            </a:r>
            <a:r>
              <a:rPr sz="2600" spc="-10" dirty="0">
                <a:latin typeface="TT Supermolot Bold"/>
                <a:cs typeface="TT Supermolot Bold"/>
              </a:rPr>
              <a:t>H</a:t>
            </a:r>
            <a:r>
              <a:rPr sz="2250" spc="-15" baseline="-31481" dirty="0">
                <a:latin typeface="TT Supermolot Bold"/>
                <a:cs typeface="TT Supermolot Bold"/>
              </a:rPr>
              <a:t>22</a:t>
            </a:r>
            <a:endParaRPr sz="2250" baseline="-31481">
              <a:latin typeface="TT Supermolot Bold"/>
              <a:cs typeface="TT Supermolot Bold"/>
            </a:endParaRPr>
          </a:p>
          <a:p>
            <a:pPr marL="600710">
              <a:lnSpc>
                <a:spcPct val="100000"/>
              </a:lnSpc>
              <a:spcBef>
                <a:spcPts val="330"/>
              </a:spcBef>
            </a:pPr>
            <a:r>
              <a:rPr sz="1400" dirty="0">
                <a:latin typeface="TT Supermolot Regular"/>
                <a:cs typeface="TT Supermolot Regular"/>
              </a:rPr>
              <a:t>22 hydrogen + 10 </a:t>
            </a:r>
            <a:r>
              <a:rPr sz="1400" spc="-10" dirty="0">
                <a:latin typeface="TT Supermolot Regular"/>
                <a:cs typeface="TT Supermolot Regular"/>
              </a:rPr>
              <a:t>carbon</a:t>
            </a:r>
            <a:endParaRPr sz="1400">
              <a:latin typeface="TT Supermolot Regular"/>
              <a:cs typeface="TT Supermolot Regular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491390" y="3237537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pic>
        <p:nvPicPr>
          <p:cNvPr id="46" name="object 4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403580" y="5170339"/>
            <a:ext cx="2991335" cy="1104329"/>
          </a:xfrm>
          <a:prstGeom prst="rect">
            <a:avLst/>
          </a:prstGeom>
        </p:spPr>
      </p:pic>
      <p:sp>
        <p:nvSpPr>
          <p:cNvPr id="47" name="object 47"/>
          <p:cNvSpPr txBox="1"/>
          <p:nvPr/>
        </p:nvSpPr>
        <p:spPr>
          <a:xfrm>
            <a:off x="9258238" y="5534590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843531" y="5695872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630479" y="5695872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417464" y="5695872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230843" y="5479026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017828" y="5479026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804758" y="5479026"/>
            <a:ext cx="129539" cy="248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1450">
              <a:latin typeface="TT Supermolot Bold"/>
              <a:cs typeface="TT Supermolot Bold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049685" y="5178074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444683" y="5751436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459822" y="5178074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836631" y="5178074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246752" y="5178074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623616" y="5178074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033736" y="5178074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658366" y="6104642"/>
            <a:ext cx="9334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776177" y="6104642"/>
            <a:ext cx="2132330" cy="1068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4800">
              <a:lnSpc>
                <a:spcPct val="100000"/>
              </a:lnSpc>
              <a:spcBef>
                <a:spcPts val="105"/>
              </a:spcBef>
              <a:tabLst>
                <a:tab pos="681355" algn="l"/>
                <a:tab pos="1091565" algn="l"/>
                <a:tab pos="1468120" algn="l"/>
                <a:tab pos="1878330" algn="l"/>
              </a:tabLst>
            </a:pPr>
            <a:r>
              <a:rPr sz="800" spc="-50" dirty="0">
                <a:latin typeface="TT Supermolot Bold"/>
                <a:cs typeface="TT Supermolot Bold"/>
              </a:rPr>
              <a:t>H</a:t>
            </a:r>
            <a:r>
              <a:rPr sz="800" dirty="0">
                <a:latin typeface="TT Supermolot Bold"/>
                <a:cs typeface="TT Supermolot Bold"/>
              </a:rPr>
              <a:t>	</a:t>
            </a:r>
            <a:r>
              <a:rPr sz="800" spc="-50" dirty="0">
                <a:latin typeface="TT Supermolot Bold"/>
                <a:cs typeface="TT Supermolot Bold"/>
              </a:rPr>
              <a:t>H</a:t>
            </a:r>
            <a:r>
              <a:rPr sz="800" dirty="0">
                <a:latin typeface="TT Supermolot Bold"/>
                <a:cs typeface="TT Supermolot Bold"/>
              </a:rPr>
              <a:t>	</a:t>
            </a:r>
            <a:r>
              <a:rPr sz="800" spc="-50" dirty="0">
                <a:latin typeface="TT Supermolot Bold"/>
                <a:cs typeface="TT Supermolot Bold"/>
              </a:rPr>
              <a:t>H</a:t>
            </a:r>
            <a:r>
              <a:rPr sz="800" dirty="0">
                <a:latin typeface="TT Supermolot Bold"/>
                <a:cs typeface="TT Supermolot Bold"/>
              </a:rPr>
              <a:t>	</a:t>
            </a:r>
            <a:r>
              <a:rPr sz="800" spc="-50" dirty="0">
                <a:latin typeface="TT Supermolot Bold"/>
                <a:cs typeface="TT Supermolot Bold"/>
              </a:rPr>
              <a:t>H</a:t>
            </a:r>
            <a:r>
              <a:rPr sz="800" dirty="0">
                <a:latin typeface="TT Supermolot Bold"/>
                <a:cs typeface="TT Supermolot Bold"/>
              </a:rPr>
              <a:t>	</a:t>
            </a:r>
            <a:r>
              <a:rPr sz="800" spc="-50" dirty="0">
                <a:latin typeface="TT Supermolot Bold"/>
                <a:cs typeface="TT Supermolot Bold"/>
              </a:rPr>
              <a:t>H</a:t>
            </a:r>
            <a:endParaRPr sz="800">
              <a:latin typeface="TT Supermolot Bold"/>
              <a:cs typeface="TT Supermolot Bold"/>
            </a:endParaRPr>
          </a:p>
          <a:p>
            <a:pPr>
              <a:lnSpc>
                <a:spcPct val="100000"/>
              </a:lnSpc>
            </a:pPr>
            <a:endParaRPr sz="800">
              <a:latin typeface="TT Supermolot Bold"/>
              <a:cs typeface="TT Supermolot Bold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800">
              <a:latin typeface="TT Supermolot Bold"/>
              <a:cs typeface="TT Supermolot Bold"/>
            </a:endParaRPr>
          </a:p>
          <a:p>
            <a:pPr marL="50800">
              <a:lnSpc>
                <a:spcPct val="100000"/>
              </a:lnSpc>
            </a:pPr>
            <a:r>
              <a:rPr sz="2600" dirty="0">
                <a:latin typeface="TT Supermolot Bold"/>
                <a:cs typeface="TT Supermolot Bold"/>
              </a:rPr>
              <a:t>benzyna</a:t>
            </a:r>
            <a:r>
              <a:rPr sz="2600" spc="-100" dirty="0">
                <a:latin typeface="TT Supermolot Bold"/>
                <a:cs typeface="TT Supermolot Bold"/>
              </a:rPr>
              <a:t> </a:t>
            </a:r>
            <a:r>
              <a:rPr sz="2600" spc="-10" dirty="0">
                <a:latin typeface="TT Supermolot Bold"/>
                <a:cs typeface="TT Supermolot Bold"/>
              </a:rPr>
              <a:t>C</a:t>
            </a:r>
            <a:r>
              <a:rPr sz="2250" spc="-15" baseline="-31481" dirty="0">
                <a:latin typeface="TT Supermolot Bold"/>
                <a:cs typeface="TT Supermolot Bold"/>
              </a:rPr>
              <a:t>6</a:t>
            </a:r>
            <a:r>
              <a:rPr sz="2600" spc="-10" dirty="0">
                <a:latin typeface="TT Supermolot Bold"/>
                <a:cs typeface="TT Supermolot Bold"/>
              </a:rPr>
              <a:t>H</a:t>
            </a:r>
            <a:r>
              <a:rPr sz="2250" spc="-15" baseline="-31481" dirty="0">
                <a:latin typeface="TT Supermolot Bold"/>
                <a:cs typeface="TT Supermolot Bold"/>
              </a:rPr>
              <a:t>14</a:t>
            </a:r>
            <a:endParaRPr sz="2250" baseline="-31481">
              <a:latin typeface="TT Supermolot Bold"/>
              <a:cs typeface="TT Supermolot Bold"/>
            </a:endParaRPr>
          </a:p>
          <a:p>
            <a:pPr marL="151130">
              <a:lnSpc>
                <a:spcPct val="100000"/>
              </a:lnSpc>
              <a:spcBef>
                <a:spcPts val="330"/>
              </a:spcBef>
            </a:pPr>
            <a:r>
              <a:rPr sz="1400" dirty="0">
                <a:latin typeface="TT Supermolot Regular"/>
                <a:cs typeface="TT Supermolot Regular"/>
              </a:rPr>
              <a:t>14</a:t>
            </a:r>
            <a:r>
              <a:rPr sz="1400" spc="-5" dirty="0">
                <a:latin typeface="TT Supermolot Regular"/>
                <a:cs typeface="TT Supermolot Regular"/>
              </a:rPr>
              <a:t> </a:t>
            </a:r>
            <a:r>
              <a:rPr sz="1400" dirty="0">
                <a:latin typeface="TT Supermolot Regular"/>
                <a:cs typeface="TT Supermolot Regular"/>
              </a:rPr>
              <a:t>hydrogen +</a:t>
            </a:r>
            <a:r>
              <a:rPr sz="1400" spc="-5" dirty="0">
                <a:latin typeface="TT Supermolot Regular"/>
                <a:cs typeface="TT Supermolot Regular"/>
              </a:rPr>
              <a:t> </a:t>
            </a:r>
            <a:r>
              <a:rPr sz="1400" dirty="0">
                <a:latin typeface="TT Supermolot Regular"/>
                <a:cs typeface="TT Supermolot Regular"/>
              </a:rPr>
              <a:t>6 </a:t>
            </a:r>
            <a:r>
              <a:rPr sz="1400" spc="-10" dirty="0">
                <a:latin typeface="TT Supermolot Regular"/>
                <a:cs typeface="TT Supermolot Regular"/>
              </a:rPr>
              <a:t>carbon</a:t>
            </a:r>
            <a:endParaRPr sz="1400">
              <a:latin typeface="TT Supermolot Regular"/>
              <a:cs typeface="TT Supermolot Regular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2024232" y="5480948"/>
            <a:ext cx="1602105" cy="617220"/>
            <a:chOff x="2024232" y="5480948"/>
            <a:chExt cx="1602105" cy="617220"/>
          </a:xfrm>
        </p:grpSpPr>
        <p:sp>
          <p:nvSpPr>
            <p:cNvPr id="64" name="object 64"/>
            <p:cNvSpPr/>
            <p:nvPr/>
          </p:nvSpPr>
          <p:spPr>
            <a:xfrm>
              <a:off x="2037885" y="5494600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4" h="589914">
                  <a:moveTo>
                    <a:pt x="298056" y="0"/>
                  </a:moveTo>
                  <a:lnTo>
                    <a:pt x="250171" y="3356"/>
                  </a:lnTo>
                  <a:lnTo>
                    <a:pt x="204668" y="14054"/>
                  </a:lnTo>
                  <a:lnTo>
                    <a:pt x="162160" y="31493"/>
                  </a:lnTo>
                  <a:lnTo>
                    <a:pt x="123260" y="55073"/>
                  </a:lnTo>
                  <a:lnTo>
                    <a:pt x="88582" y="84191"/>
                  </a:lnTo>
                  <a:lnTo>
                    <a:pt x="58740" y="118248"/>
                  </a:lnTo>
                  <a:lnTo>
                    <a:pt x="34347" y="156643"/>
                  </a:lnTo>
                  <a:lnTo>
                    <a:pt x="16017" y="198774"/>
                  </a:lnTo>
                  <a:lnTo>
                    <a:pt x="4363" y="244042"/>
                  </a:lnTo>
                  <a:lnTo>
                    <a:pt x="0" y="291845"/>
                  </a:lnTo>
                  <a:lnTo>
                    <a:pt x="3357" y="339727"/>
                  </a:lnTo>
                  <a:lnTo>
                    <a:pt x="14056" y="385229"/>
                  </a:lnTo>
                  <a:lnTo>
                    <a:pt x="31496" y="427736"/>
                  </a:lnTo>
                  <a:lnTo>
                    <a:pt x="55076" y="466636"/>
                  </a:lnTo>
                  <a:lnTo>
                    <a:pt x="84196" y="501315"/>
                  </a:lnTo>
                  <a:lnTo>
                    <a:pt x="118253" y="531158"/>
                  </a:lnTo>
                  <a:lnTo>
                    <a:pt x="156648" y="555552"/>
                  </a:lnTo>
                  <a:lnTo>
                    <a:pt x="198779" y="573883"/>
                  </a:lnTo>
                  <a:lnTo>
                    <a:pt x="244045" y="585538"/>
                  </a:lnTo>
                  <a:lnTo>
                    <a:pt x="291845" y="589902"/>
                  </a:lnTo>
                  <a:lnTo>
                    <a:pt x="339730" y="586545"/>
                  </a:lnTo>
                  <a:lnTo>
                    <a:pt x="385233" y="575846"/>
                  </a:lnTo>
                  <a:lnTo>
                    <a:pt x="427742" y="558405"/>
                  </a:lnTo>
                  <a:lnTo>
                    <a:pt x="466642" y="534825"/>
                  </a:lnTo>
                  <a:lnTo>
                    <a:pt x="501319" y="505706"/>
                  </a:lnTo>
                  <a:lnTo>
                    <a:pt x="531161" y="471648"/>
                  </a:lnTo>
                  <a:lnTo>
                    <a:pt x="555554" y="433253"/>
                  </a:lnTo>
                  <a:lnTo>
                    <a:pt x="573884" y="391122"/>
                  </a:lnTo>
                  <a:lnTo>
                    <a:pt x="585538" y="345856"/>
                  </a:lnTo>
                  <a:lnTo>
                    <a:pt x="589902" y="298056"/>
                  </a:lnTo>
                  <a:lnTo>
                    <a:pt x="586545" y="250171"/>
                  </a:lnTo>
                  <a:lnTo>
                    <a:pt x="575846" y="204668"/>
                  </a:lnTo>
                  <a:lnTo>
                    <a:pt x="558405" y="162160"/>
                  </a:lnTo>
                  <a:lnTo>
                    <a:pt x="534825" y="123260"/>
                  </a:lnTo>
                  <a:lnTo>
                    <a:pt x="505706" y="88582"/>
                  </a:lnTo>
                  <a:lnTo>
                    <a:pt x="471648" y="58740"/>
                  </a:lnTo>
                  <a:lnTo>
                    <a:pt x="433253" y="34347"/>
                  </a:lnTo>
                  <a:lnTo>
                    <a:pt x="391122" y="16017"/>
                  </a:lnTo>
                  <a:lnTo>
                    <a:pt x="345856" y="4363"/>
                  </a:lnTo>
                  <a:lnTo>
                    <a:pt x="298056" y="0"/>
                  </a:lnTo>
                  <a:close/>
                </a:path>
              </a:pathLst>
            </a:custGeom>
            <a:solidFill>
              <a:srgbClr val="C337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037885" y="5494600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4" h="589914">
                  <a:moveTo>
                    <a:pt x="291845" y="589902"/>
                  </a:moveTo>
                  <a:lnTo>
                    <a:pt x="244045" y="585538"/>
                  </a:lnTo>
                  <a:lnTo>
                    <a:pt x="198779" y="573883"/>
                  </a:lnTo>
                  <a:lnTo>
                    <a:pt x="156648" y="555552"/>
                  </a:lnTo>
                  <a:lnTo>
                    <a:pt x="118253" y="531158"/>
                  </a:lnTo>
                  <a:lnTo>
                    <a:pt x="84196" y="501315"/>
                  </a:lnTo>
                  <a:lnTo>
                    <a:pt x="55076" y="466636"/>
                  </a:lnTo>
                  <a:lnTo>
                    <a:pt x="31496" y="427736"/>
                  </a:lnTo>
                  <a:lnTo>
                    <a:pt x="14056" y="385229"/>
                  </a:lnTo>
                  <a:lnTo>
                    <a:pt x="3357" y="339727"/>
                  </a:lnTo>
                  <a:lnTo>
                    <a:pt x="0" y="291845"/>
                  </a:lnTo>
                  <a:lnTo>
                    <a:pt x="4363" y="244042"/>
                  </a:lnTo>
                  <a:lnTo>
                    <a:pt x="16017" y="198774"/>
                  </a:lnTo>
                  <a:lnTo>
                    <a:pt x="34347" y="156643"/>
                  </a:lnTo>
                  <a:lnTo>
                    <a:pt x="58740" y="118248"/>
                  </a:lnTo>
                  <a:lnTo>
                    <a:pt x="88582" y="84191"/>
                  </a:lnTo>
                  <a:lnTo>
                    <a:pt x="123260" y="55073"/>
                  </a:lnTo>
                  <a:lnTo>
                    <a:pt x="162160" y="31493"/>
                  </a:lnTo>
                  <a:lnTo>
                    <a:pt x="204668" y="14054"/>
                  </a:lnTo>
                  <a:lnTo>
                    <a:pt x="250171" y="3356"/>
                  </a:lnTo>
                  <a:lnTo>
                    <a:pt x="298056" y="0"/>
                  </a:lnTo>
                  <a:lnTo>
                    <a:pt x="345856" y="4363"/>
                  </a:lnTo>
                  <a:lnTo>
                    <a:pt x="391122" y="16017"/>
                  </a:lnTo>
                  <a:lnTo>
                    <a:pt x="433253" y="34347"/>
                  </a:lnTo>
                  <a:lnTo>
                    <a:pt x="471648" y="58740"/>
                  </a:lnTo>
                  <a:lnTo>
                    <a:pt x="505706" y="88582"/>
                  </a:lnTo>
                  <a:lnTo>
                    <a:pt x="534825" y="123260"/>
                  </a:lnTo>
                  <a:lnTo>
                    <a:pt x="558405" y="162160"/>
                  </a:lnTo>
                  <a:lnTo>
                    <a:pt x="575846" y="204668"/>
                  </a:lnTo>
                  <a:lnTo>
                    <a:pt x="586545" y="250171"/>
                  </a:lnTo>
                  <a:lnTo>
                    <a:pt x="589902" y="298056"/>
                  </a:lnTo>
                  <a:lnTo>
                    <a:pt x="585538" y="345856"/>
                  </a:lnTo>
                  <a:lnTo>
                    <a:pt x="573884" y="391122"/>
                  </a:lnTo>
                  <a:lnTo>
                    <a:pt x="555554" y="433253"/>
                  </a:lnTo>
                  <a:lnTo>
                    <a:pt x="531161" y="471648"/>
                  </a:lnTo>
                  <a:lnTo>
                    <a:pt x="501319" y="505706"/>
                  </a:lnTo>
                  <a:lnTo>
                    <a:pt x="466642" y="534825"/>
                  </a:lnTo>
                  <a:lnTo>
                    <a:pt x="427742" y="558405"/>
                  </a:lnTo>
                  <a:lnTo>
                    <a:pt x="385233" y="575846"/>
                  </a:lnTo>
                  <a:lnTo>
                    <a:pt x="339730" y="586545"/>
                  </a:lnTo>
                  <a:lnTo>
                    <a:pt x="291845" y="589902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093162" y="5549147"/>
              <a:ext cx="480059" cy="480695"/>
            </a:xfrm>
            <a:custGeom>
              <a:avLst/>
              <a:gdLst/>
              <a:ahLst/>
              <a:cxnLst/>
              <a:rect l="l" t="t" r="r" b="b"/>
              <a:pathLst>
                <a:path w="480060" h="480695">
                  <a:moveTo>
                    <a:pt x="26352" y="351180"/>
                  </a:moveTo>
                  <a:lnTo>
                    <a:pt x="8362" y="305937"/>
                  </a:lnTo>
                  <a:lnTo>
                    <a:pt x="0" y="259439"/>
                  </a:lnTo>
                  <a:lnTo>
                    <a:pt x="851" y="212990"/>
                  </a:lnTo>
                  <a:lnTo>
                    <a:pt x="10506" y="167894"/>
                  </a:lnTo>
                  <a:lnTo>
                    <a:pt x="28551" y="125452"/>
                  </a:lnTo>
                  <a:lnTo>
                    <a:pt x="54574" y="86968"/>
                  </a:lnTo>
                  <a:lnTo>
                    <a:pt x="88163" y="53746"/>
                  </a:lnTo>
                  <a:lnTo>
                    <a:pt x="128905" y="27089"/>
                  </a:lnTo>
                  <a:lnTo>
                    <a:pt x="182585" y="6858"/>
                  </a:lnTo>
                  <a:lnTo>
                    <a:pt x="210094" y="1800"/>
                  </a:lnTo>
                  <a:lnTo>
                    <a:pt x="237693" y="0"/>
                  </a:lnTo>
                </a:path>
                <a:path w="480060" h="480695">
                  <a:moveTo>
                    <a:pt x="479844" y="250190"/>
                  </a:moveTo>
                  <a:lnTo>
                    <a:pt x="472990" y="298392"/>
                  </a:lnTo>
                  <a:lnTo>
                    <a:pt x="457157" y="342904"/>
                  </a:lnTo>
                  <a:lnTo>
                    <a:pt x="433350" y="382798"/>
                  </a:lnTo>
                  <a:lnTo>
                    <a:pt x="402574" y="417147"/>
                  </a:lnTo>
                  <a:lnTo>
                    <a:pt x="365834" y="445025"/>
                  </a:lnTo>
                  <a:lnTo>
                    <a:pt x="324135" y="465506"/>
                  </a:lnTo>
                  <a:lnTo>
                    <a:pt x="278483" y="477662"/>
                  </a:lnTo>
                  <a:lnTo>
                    <a:pt x="229883" y="480568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022542" y="5494600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4" h="589914">
                  <a:moveTo>
                    <a:pt x="298056" y="0"/>
                  </a:moveTo>
                  <a:lnTo>
                    <a:pt x="250174" y="3356"/>
                  </a:lnTo>
                  <a:lnTo>
                    <a:pt x="204673" y="14054"/>
                  </a:lnTo>
                  <a:lnTo>
                    <a:pt x="162165" y="31493"/>
                  </a:lnTo>
                  <a:lnTo>
                    <a:pt x="123265" y="55073"/>
                  </a:lnTo>
                  <a:lnTo>
                    <a:pt x="88587" y="84191"/>
                  </a:lnTo>
                  <a:lnTo>
                    <a:pt x="58744" y="118248"/>
                  </a:lnTo>
                  <a:lnTo>
                    <a:pt x="34350" y="156643"/>
                  </a:lnTo>
                  <a:lnTo>
                    <a:pt x="16018" y="198774"/>
                  </a:lnTo>
                  <a:lnTo>
                    <a:pt x="4364" y="244042"/>
                  </a:lnTo>
                  <a:lnTo>
                    <a:pt x="0" y="291845"/>
                  </a:lnTo>
                  <a:lnTo>
                    <a:pt x="3357" y="339727"/>
                  </a:lnTo>
                  <a:lnTo>
                    <a:pt x="14056" y="385229"/>
                  </a:lnTo>
                  <a:lnTo>
                    <a:pt x="31496" y="427736"/>
                  </a:lnTo>
                  <a:lnTo>
                    <a:pt x="55076" y="466636"/>
                  </a:lnTo>
                  <a:lnTo>
                    <a:pt x="84196" y="501315"/>
                  </a:lnTo>
                  <a:lnTo>
                    <a:pt x="118253" y="531158"/>
                  </a:lnTo>
                  <a:lnTo>
                    <a:pt x="156648" y="555552"/>
                  </a:lnTo>
                  <a:lnTo>
                    <a:pt x="198779" y="573883"/>
                  </a:lnTo>
                  <a:lnTo>
                    <a:pt x="244045" y="585538"/>
                  </a:lnTo>
                  <a:lnTo>
                    <a:pt x="291845" y="589902"/>
                  </a:lnTo>
                  <a:lnTo>
                    <a:pt x="339730" y="586545"/>
                  </a:lnTo>
                  <a:lnTo>
                    <a:pt x="385233" y="575846"/>
                  </a:lnTo>
                  <a:lnTo>
                    <a:pt x="427742" y="558405"/>
                  </a:lnTo>
                  <a:lnTo>
                    <a:pt x="466642" y="534825"/>
                  </a:lnTo>
                  <a:lnTo>
                    <a:pt x="501319" y="505706"/>
                  </a:lnTo>
                  <a:lnTo>
                    <a:pt x="531161" y="471648"/>
                  </a:lnTo>
                  <a:lnTo>
                    <a:pt x="555554" y="433253"/>
                  </a:lnTo>
                  <a:lnTo>
                    <a:pt x="573884" y="391122"/>
                  </a:lnTo>
                  <a:lnTo>
                    <a:pt x="585538" y="345856"/>
                  </a:lnTo>
                  <a:lnTo>
                    <a:pt x="589902" y="298056"/>
                  </a:lnTo>
                  <a:lnTo>
                    <a:pt x="586545" y="250171"/>
                  </a:lnTo>
                  <a:lnTo>
                    <a:pt x="575847" y="204668"/>
                  </a:lnTo>
                  <a:lnTo>
                    <a:pt x="558408" y="162160"/>
                  </a:lnTo>
                  <a:lnTo>
                    <a:pt x="534829" y="123260"/>
                  </a:lnTo>
                  <a:lnTo>
                    <a:pt x="505710" y="88582"/>
                  </a:lnTo>
                  <a:lnTo>
                    <a:pt x="471653" y="58740"/>
                  </a:lnTo>
                  <a:lnTo>
                    <a:pt x="433259" y="34347"/>
                  </a:lnTo>
                  <a:lnTo>
                    <a:pt x="391127" y="16017"/>
                  </a:lnTo>
                  <a:lnTo>
                    <a:pt x="345859" y="4363"/>
                  </a:lnTo>
                  <a:lnTo>
                    <a:pt x="298056" y="0"/>
                  </a:lnTo>
                  <a:close/>
                </a:path>
              </a:pathLst>
            </a:custGeom>
            <a:solidFill>
              <a:srgbClr val="C337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022542" y="5494600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4" h="589914">
                  <a:moveTo>
                    <a:pt x="291845" y="589902"/>
                  </a:moveTo>
                  <a:lnTo>
                    <a:pt x="244045" y="585538"/>
                  </a:lnTo>
                  <a:lnTo>
                    <a:pt x="198779" y="573883"/>
                  </a:lnTo>
                  <a:lnTo>
                    <a:pt x="156648" y="555552"/>
                  </a:lnTo>
                  <a:lnTo>
                    <a:pt x="118253" y="531158"/>
                  </a:lnTo>
                  <a:lnTo>
                    <a:pt x="84196" y="501315"/>
                  </a:lnTo>
                  <a:lnTo>
                    <a:pt x="55076" y="466636"/>
                  </a:lnTo>
                  <a:lnTo>
                    <a:pt x="31496" y="427736"/>
                  </a:lnTo>
                  <a:lnTo>
                    <a:pt x="14056" y="385229"/>
                  </a:lnTo>
                  <a:lnTo>
                    <a:pt x="3357" y="339727"/>
                  </a:lnTo>
                  <a:lnTo>
                    <a:pt x="0" y="291845"/>
                  </a:lnTo>
                  <a:lnTo>
                    <a:pt x="4364" y="244042"/>
                  </a:lnTo>
                  <a:lnTo>
                    <a:pt x="16018" y="198774"/>
                  </a:lnTo>
                  <a:lnTo>
                    <a:pt x="34350" y="156643"/>
                  </a:lnTo>
                  <a:lnTo>
                    <a:pt x="58744" y="118248"/>
                  </a:lnTo>
                  <a:lnTo>
                    <a:pt x="88587" y="84191"/>
                  </a:lnTo>
                  <a:lnTo>
                    <a:pt x="123265" y="55073"/>
                  </a:lnTo>
                  <a:lnTo>
                    <a:pt x="162165" y="31493"/>
                  </a:lnTo>
                  <a:lnTo>
                    <a:pt x="204673" y="14054"/>
                  </a:lnTo>
                  <a:lnTo>
                    <a:pt x="250174" y="3356"/>
                  </a:lnTo>
                  <a:lnTo>
                    <a:pt x="298056" y="0"/>
                  </a:lnTo>
                  <a:lnTo>
                    <a:pt x="345859" y="4363"/>
                  </a:lnTo>
                  <a:lnTo>
                    <a:pt x="391127" y="16017"/>
                  </a:lnTo>
                  <a:lnTo>
                    <a:pt x="433259" y="34347"/>
                  </a:lnTo>
                  <a:lnTo>
                    <a:pt x="471653" y="58740"/>
                  </a:lnTo>
                  <a:lnTo>
                    <a:pt x="505710" y="88582"/>
                  </a:lnTo>
                  <a:lnTo>
                    <a:pt x="534829" y="123260"/>
                  </a:lnTo>
                  <a:lnTo>
                    <a:pt x="558408" y="162160"/>
                  </a:lnTo>
                  <a:lnTo>
                    <a:pt x="575847" y="204668"/>
                  </a:lnTo>
                  <a:lnTo>
                    <a:pt x="586545" y="250171"/>
                  </a:lnTo>
                  <a:lnTo>
                    <a:pt x="589902" y="298056"/>
                  </a:lnTo>
                  <a:lnTo>
                    <a:pt x="585538" y="345856"/>
                  </a:lnTo>
                  <a:lnTo>
                    <a:pt x="573884" y="391122"/>
                  </a:lnTo>
                  <a:lnTo>
                    <a:pt x="555554" y="433253"/>
                  </a:lnTo>
                  <a:lnTo>
                    <a:pt x="531161" y="471648"/>
                  </a:lnTo>
                  <a:lnTo>
                    <a:pt x="501319" y="505706"/>
                  </a:lnTo>
                  <a:lnTo>
                    <a:pt x="466642" y="534825"/>
                  </a:lnTo>
                  <a:lnTo>
                    <a:pt x="427742" y="558405"/>
                  </a:lnTo>
                  <a:lnTo>
                    <a:pt x="385233" y="575846"/>
                  </a:lnTo>
                  <a:lnTo>
                    <a:pt x="339730" y="586545"/>
                  </a:lnTo>
                  <a:lnTo>
                    <a:pt x="291845" y="589902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077824" y="5549147"/>
              <a:ext cx="480059" cy="480695"/>
            </a:xfrm>
            <a:custGeom>
              <a:avLst/>
              <a:gdLst/>
              <a:ahLst/>
              <a:cxnLst/>
              <a:rect l="l" t="t" r="r" b="b"/>
              <a:pathLst>
                <a:path w="480060" h="480695">
                  <a:moveTo>
                    <a:pt x="26353" y="351180"/>
                  </a:moveTo>
                  <a:lnTo>
                    <a:pt x="8363" y="305937"/>
                  </a:lnTo>
                  <a:lnTo>
                    <a:pt x="0" y="259439"/>
                  </a:lnTo>
                  <a:lnTo>
                    <a:pt x="851" y="212990"/>
                  </a:lnTo>
                  <a:lnTo>
                    <a:pt x="10505" y="167894"/>
                  </a:lnTo>
                  <a:lnTo>
                    <a:pt x="28548" y="125452"/>
                  </a:lnTo>
                  <a:lnTo>
                    <a:pt x="54569" y="86968"/>
                  </a:lnTo>
                  <a:lnTo>
                    <a:pt x="88154" y="53746"/>
                  </a:lnTo>
                  <a:lnTo>
                    <a:pt x="128892" y="27089"/>
                  </a:lnTo>
                  <a:lnTo>
                    <a:pt x="182578" y="6858"/>
                  </a:lnTo>
                  <a:lnTo>
                    <a:pt x="210092" y="1800"/>
                  </a:lnTo>
                  <a:lnTo>
                    <a:pt x="237693" y="0"/>
                  </a:lnTo>
                </a:path>
                <a:path w="480060" h="480695">
                  <a:moveTo>
                    <a:pt x="479831" y="250190"/>
                  </a:moveTo>
                  <a:lnTo>
                    <a:pt x="472982" y="298392"/>
                  </a:lnTo>
                  <a:lnTo>
                    <a:pt x="457152" y="342904"/>
                  </a:lnTo>
                  <a:lnTo>
                    <a:pt x="433347" y="382798"/>
                  </a:lnTo>
                  <a:lnTo>
                    <a:pt x="402573" y="417147"/>
                  </a:lnTo>
                  <a:lnTo>
                    <a:pt x="365833" y="445025"/>
                  </a:lnTo>
                  <a:lnTo>
                    <a:pt x="324135" y="465506"/>
                  </a:lnTo>
                  <a:lnTo>
                    <a:pt x="278483" y="477662"/>
                  </a:lnTo>
                  <a:lnTo>
                    <a:pt x="229883" y="480568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2053234" y="5555051"/>
            <a:ext cx="1599565" cy="16179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10"/>
              </a:spcBef>
              <a:tabLst>
                <a:tab pos="1149985" algn="l"/>
              </a:tabLst>
            </a:pPr>
            <a:r>
              <a:rPr sz="260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0</a:t>
            </a:r>
            <a:r>
              <a:rPr sz="2600" dirty="0">
                <a:solidFill>
                  <a:srgbClr val="FFFFFF"/>
                </a:solidFill>
                <a:latin typeface="TT Supermolot Bold"/>
                <a:cs typeface="TT Supermolot Bold"/>
              </a:rPr>
              <a:t>	</a:t>
            </a:r>
            <a:r>
              <a:rPr sz="260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0</a:t>
            </a:r>
            <a:endParaRPr sz="2600">
              <a:latin typeface="TT Supermolot Bold"/>
              <a:cs typeface="TT Supermolot Bold"/>
            </a:endParaRPr>
          </a:p>
          <a:p>
            <a:pPr>
              <a:lnSpc>
                <a:spcPct val="100000"/>
              </a:lnSpc>
              <a:spcBef>
                <a:spcPts val="1065"/>
              </a:spcBef>
            </a:pPr>
            <a:endParaRPr sz="2600">
              <a:latin typeface="TT Supermolot Bold"/>
              <a:cs typeface="TT Supermolot Bold"/>
            </a:endParaRPr>
          </a:p>
          <a:p>
            <a:pPr algn="ctr">
              <a:lnSpc>
                <a:spcPct val="100000"/>
              </a:lnSpc>
            </a:pPr>
            <a:r>
              <a:rPr sz="2600" dirty="0">
                <a:latin typeface="TT Supermolot Bold"/>
                <a:cs typeface="TT Supermolot Bold"/>
              </a:rPr>
              <a:t>tlen </a:t>
            </a:r>
            <a:r>
              <a:rPr sz="2600" spc="-25" dirty="0">
                <a:latin typeface="TT Supermolot Bold"/>
                <a:cs typeface="TT Supermolot Bold"/>
              </a:rPr>
              <a:t>O</a:t>
            </a:r>
            <a:r>
              <a:rPr sz="2250" spc="-37" baseline="-31481" dirty="0">
                <a:latin typeface="TT Supermolot Bold"/>
                <a:cs typeface="TT Supermolot Bold"/>
              </a:rPr>
              <a:t>2</a:t>
            </a:r>
            <a:endParaRPr sz="2250" baseline="-31481">
              <a:latin typeface="TT Supermolot Bold"/>
              <a:cs typeface="TT Supermolot Bold"/>
            </a:endParaRPr>
          </a:p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sz="1400" dirty="0">
                <a:latin typeface="TT Supermolot Regular"/>
                <a:cs typeface="TT Supermolot Regular"/>
              </a:rPr>
              <a:t>1</a:t>
            </a:r>
            <a:r>
              <a:rPr sz="1400" spc="-5" dirty="0">
                <a:latin typeface="TT Supermolot Regular"/>
                <a:cs typeface="TT Supermolot Regular"/>
              </a:rPr>
              <a:t> </a:t>
            </a:r>
            <a:r>
              <a:rPr sz="1400" dirty="0">
                <a:latin typeface="TT Supermolot Regular"/>
                <a:cs typeface="TT Supermolot Regular"/>
              </a:rPr>
              <a:t>oxygen +</a:t>
            </a:r>
            <a:r>
              <a:rPr sz="1400" spc="-5" dirty="0">
                <a:latin typeface="TT Supermolot Regular"/>
                <a:cs typeface="TT Supermolot Regular"/>
              </a:rPr>
              <a:t> </a:t>
            </a:r>
            <a:r>
              <a:rPr sz="1400" dirty="0">
                <a:latin typeface="TT Supermolot Regular"/>
                <a:cs typeface="TT Supermolot Regular"/>
              </a:rPr>
              <a:t>1 </a:t>
            </a:r>
            <a:r>
              <a:rPr sz="1400" spc="-10" dirty="0">
                <a:latin typeface="TT Supermolot Regular"/>
                <a:cs typeface="TT Supermolot Regular"/>
              </a:rPr>
              <a:t>oxygen</a:t>
            </a:r>
            <a:endParaRPr sz="1400">
              <a:latin typeface="TT Supermolot Regular"/>
              <a:cs typeface="TT Supermolot Regular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2621592" y="5738413"/>
            <a:ext cx="401320" cy="102870"/>
          </a:xfrm>
          <a:custGeom>
            <a:avLst/>
            <a:gdLst/>
            <a:ahLst/>
            <a:cxnLst/>
            <a:rect l="l" t="t" r="r" b="b"/>
            <a:pathLst>
              <a:path w="401319" h="102870">
                <a:moveTo>
                  <a:pt x="0" y="0"/>
                </a:moveTo>
                <a:lnTo>
                  <a:pt x="400951" y="0"/>
                </a:lnTo>
              </a:path>
              <a:path w="401319" h="102870">
                <a:moveTo>
                  <a:pt x="0" y="102273"/>
                </a:moveTo>
                <a:lnTo>
                  <a:pt x="400951" y="102273"/>
                </a:lnTo>
              </a:path>
            </a:pathLst>
          </a:custGeom>
          <a:ln w="540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00" y="961987"/>
            <a:ext cx="77012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solidFill>
                  <a:srgbClr val="3A9BDC"/>
                </a:solidFill>
                <a:latin typeface="TT Supermolot Light"/>
                <a:cs typeface="TT Supermolot Light"/>
              </a:rPr>
              <a:t>PLANSZA 2: MODELE </a:t>
            </a:r>
            <a:r>
              <a:rPr sz="4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CZĄSTECZEK</a:t>
            </a:r>
            <a:endParaRPr sz="4000">
              <a:latin typeface="TT Supermolot Light"/>
              <a:cs typeface="TT Supermolot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00904" y="400055"/>
            <a:ext cx="44386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UCZEŃ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00" y="387355"/>
            <a:ext cx="39363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latin typeface="TT Supermolot Regular"/>
                <a:cs typeface="TT Supermolot Regular"/>
              </a:rPr>
              <a:t>Scenariusz </a:t>
            </a:r>
            <a:r>
              <a:rPr sz="1200" spc="-30" dirty="0">
                <a:latin typeface="TT Supermolot Regular"/>
                <a:cs typeface="TT Supermolot Regular"/>
              </a:rPr>
              <a:t>nr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3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//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100" spc="-30" dirty="0">
                <a:latin typeface="TT Supermolot Bold"/>
                <a:cs typeface="TT Supermolot Bold"/>
              </a:rPr>
              <a:t>POZIOM PODSTAWOWY</a:t>
            </a:r>
            <a:r>
              <a:rPr sz="1100" spc="-20" dirty="0">
                <a:latin typeface="TT Supermolot Bold"/>
                <a:cs typeface="TT Supermolot Bold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//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Dlaczego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wodór?</a:t>
            </a:r>
            <a:endParaRPr sz="1200">
              <a:latin typeface="TT Supermolot Regular"/>
              <a:cs typeface="TT Supermolot Regular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412286" y="3568550"/>
            <a:ext cx="930275" cy="930275"/>
            <a:chOff x="2412286" y="3568550"/>
            <a:chExt cx="930275" cy="930275"/>
          </a:xfrm>
        </p:grpSpPr>
        <p:sp>
          <p:nvSpPr>
            <p:cNvPr id="6" name="object 6"/>
            <p:cNvSpPr/>
            <p:nvPr/>
          </p:nvSpPr>
          <p:spPr>
            <a:xfrm>
              <a:off x="2421493" y="3577757"/>
              <a:ext cx="911860" cy="911860"/>
            </a:xfrm>
            <a:custGeom>
              <a:avLst/>
              <a:gdLst/>
              <a:ahLst/>
              <a:cxnLst/>
              <a:rect l="l" t="t" r="r" b="b"/>
              <a:pathLst>
                <a:path w="911860" h="911860">
                  <a:moveTo>
                    <a:pt x="455752" y="0"/>
                  </a:moveTo>
                  <a:lnTo>
                    <a:pt x="409154" y="2352"/>
                  </a:lnTo>
                  <a:lnTo>
                    <a:pt x="363903" y="9258"/>
                  </a:lnTo>
                  <a:lnTo>
                    <a:pt x="320226" y="20488"/>
                  </a:lnTo>
                  <a:lnTo>
                    <a:pt x="278354" y="35814"/>
                  </a:lnTo>
                  <a:lnTo>
                    <a:pt x="238515" y="55005"/>
                  </a:lnTo>
                  <a:lnTo>
                    <a:pt x="200938" y="77832"/>
                  </a:lnTo>
                  <a:lnTo>
                    <a:pt x="165853" y="104068"/>
                  </a:lnTo>
                  <a:lnTo>
                    <a:pt x="133488" y="133483"/>
                  </a:lnTo>
                  <a:lnTo>
                    <a:pt x="104072" y="165847"/>
                  </a:lnTo>
                  <a:lnTo>
                    <a:pt x="77836" y="200932"/>
                  </a:lnTo>
                  <a:lnTo>
                    <a:pt x="55007" y="238509"/>
                  </a:lnTo>
                  <a:lnTo>
                    <a:pt x="35815" y="278349"/>
                  </a:lnTo>
                  <a:lnTo>
                    <a:pt x="20490" y="320222"/>
                  </a:lnTo>
                  <a:lnTo>
                    <a:pt x="9259" y="363899"/>
                  </a:lnTo>
                  <a:lnTo>
                    <a:pt x="2353" y="409152"/>
                  </a:lnTo>
                  <a:lnTo>
                    <a:pt x="0" y="455752"/>
                  </a:lnTo>
                  <a:lnTo>
                    <a:pt x="2353" y="502349"/>
                  </a:lnTo>
                  <a:lnTo>
                    <a:pt x="9259" y="547601"/>
                  </a:lnTo>
                  <a:lnTo>
                    <a:pt x="20490" y="591277"/>
                  </a:lnTo>
                  <a:lnTo>
                    <a:pt x="35815" y="633149"/>
                  </a:lnTo>
                  <a:lnTo>
                    <a:pt x="55007" y="672989"/>
                  </a:lnTo>
                  <a:lnTo>
                    <a:pt x="77836" y="710565"/>
                  </a:lnTo>
                  <a:lnTo>
                    <a:pt x="104072" y="745651"/>
                  </a:lnTo>
                  <a:lnTo>
                    <a:pt x="133488" y="778016"/>
                  </a:lnTo>
                  <a:lnTo>
                    <a:pt x="165853" y="807431"/>
                  </a:lnTo>
                  <a:lnTo>
                    <a:pt x="200938" y="833668"/>
                  </a:lnTo>
                  <a:lnTo>
                    <a:pt x="238515" y="856496"/>
                  </a:lnTo>
                  <a:lnTo>
                    <a:pt x="278354" y="875688"/>
                  </a:lnTo>
                  <a:lnTo>
                    <a:pt x="320226" y="891014"/>
                  </a:lnTo>
                  <a:lnTo>
                    <a:pt x="363903" y="902244"/>
                  </a:lnTo>
                  <a:lnTo>
                    <a:pt x="409154" y="909151"/>
                  </a:lnTo>
                  <a:lnTo>
                    <a:pt x="455752" y="911504"/>
                  </a:lnTo>
                  <a:lnTo>
                    <a:pt x="502351" y="909151"/>
                  </a:lnTo>
                  <a:lnTo>
                    <a:pt x="547605" y="902244"/>
                  </a:lnTo>
                  <a:lnTo>
                    <a:pt x="591283" y="891014"/>
                  </a:lnTo>
                  <a:lnTo>
                    <a:pt x="633157" y="875688"/>
                  </a:lnTo>
                  <a:lnTo>
                    <a:pt x="672997" y="856496"/>
                  </a:lnTo>
                  <a:lnTo>
                    <a:pt x="710575" y="833668"/>
                  </a:lnTo>
                  <a:lnTo>
                    <a:pt x="745661" y="807431"/>
                  </a:lnTo>
                  <a:lnTo>
                    <a:pt x="778027" y="778016"/>
                  </a:lnTo>
                  <a:lnTo>
                    <a:pt x="807443" y="745651"/>
                  </a:lnTo>
                  <a:lnTo>
                    <a:pt x="833680" y="710565"/>
                  </a:lnTo>
                  <a:lnTo>
                    <a:pt x="856509" y="672989"/>
                  </a:lnTo>
                  <a:lnTo>
                    <a:pt x="875701" y="633149"/>
                  </a:lnTo>
                  <a:lnTo>
                    <a:pt x="891026" y="591277"/>
                  </a:lnTo>
                  <a:lnTo>
                    <a:pt x="902257" y="547601"/>
                  </a:lnTo>
                  <a:lnTo>
                    <a:pt x="909164" y="502349"/>
                  </a:lnTo>
                  <a:lnTo>
                    <a:pt x="911517" y="455752"/>
                  </a:lnTo>
                  <a:lnTo>
                    <a:pt x="909164" y="409152"/>
                  </a:lnTo>
                  <a:lnTo>
                    <a:pt x="902257" y="363899"/>
                  </a:lnTo>
                  <a:lnTo>
                    <a:pt x="891026" y="320222"/>
                  </a:lnTo>
                  <a:lnTo>
                    <a:pt x="875701" y="278349"/>
                  </a:lnTo>
                  <a:lnTo>
                    <a:pt x="856509" y="238509"/>
                  </a:lnTo>
                  <a:lnTo>
                    <a:pt x="833680" y="200932"/>
                  </a:lnTo>
                  <a:lnTo>
                    <a:pt x="807443" y="165847"/>
                  </a:lnTo>
                  <a:lnTo>
                    <a:pt x="778027" y="133483"/>
                  </a:lnTo>
                  <a:lnTo>
                    <a:pt x="745661" y="104068"/>
                  </a:lnTo>
                  <a:lnTo>
                    <a:pt x="710575" y="77832"/>
                  </a:lnTo>
                  <a:lnTo>
                    <a:pt x="672997" y="55005"/>
                  </a:lnTo>
                  <a:lnTo>
                    <a:pt x="633157" y="35814"/>
                  </a:lnTo>
                  <a:lnTo>
                    <a:pt x="591283" y="20488"/>
                  </a:lnTo>
                  <a:lnTo>
                    <a:pt x="547605" y="9258"/>
                  </a:lnTo>
                  <a:lnTo>
                    <a:pt x="502351" y="2352"/>
                  </a:lnTo>
                  <a:lnTo>
                    <a:pt x="45575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21493" y="3577757"/>
              <a:ext cx="911860" cy="911860"/>
            </a:xfrm>
            <a:custGeom>
              <a:avLst/>
              <a:gdLst/>
              <a:ahLst/>
              <a:cxnLst/>
              <a:rect l="l" t="t" r="r" b="b"/>
              <a:pathLst>
                <a:path w="911860" h="911860">
                  <a:moveTo>
                    <a:pt x="911517" y="455752"/>
                  </a:moveTo>
                  <a:lnTo>
                    <a:pt x="909164" y="502349"/>
                  </a:lnTo>
                  <a:lnTo>
                    <a:pt x="902257" y="547601"/>
                  </a:lnTo>
                  <a:lnTo>
                    <a:pt x="891026" y="591277"/>
                  </a:lnTo>
                  <a:lnTo>
                    <a:pt x="875701" y="633149"/>
                  </a:lnTo>
                  <a:lnTo>
                    <a:pt x="856509" y="672989"/>
                  </a:lnTo>
                  <a:lnTo>
                    <a:pt x="833680" y="710565"/>
                  </a:lnTo>
                  <a:lnTo>
                    <a:pt x="807443" y="745651"/>
                  </a:lnTo>
                  <a:lnTo>
                    <a:pt x="778027" y="778016"/>
                  </a:lnTo>
                  <a:lnTo>
                    <a:pt x="745661" y="807431"/>
                  </a:lnTo>
                  <a:lnTo>
                    <a:pt x="710575" y="833668"/>
                  </a:lnTo>
                  <a:lnTo>
                    <a:pt x="672997" y="856496"/>
                  </a:lnTo>
                  <a:lnTo>
                    <a:pt x="633157" y="875688"/>
                  </a:lnTo>
                  <a:lnTo>
                    <a:pt x="591283" y="891014"/>
                  </a:lnTo>
                  <a:lnTo>
                    <a:pt x="547605" y="902244"/>
                  </a:lnTo>
                  <a:lnTo>
                    <a:pt x="502351" y="909151"/>
                  </a:lnTo>
                  <a:lnTo>
                    <a:pt x="455752" y="911504"/>
                  </a:lnTo>
                  <a:lnTo>
                    <a:pt x="409154" y="909151"/>
                  </a:lnTo>
                  <a:lnTo>
                    <a:pt x="363903" y="902244"/>
                  </a:lnTo>
                  <a:lnTo>
                    <a:pt x="320226" y="891014"/>
                  </a:lnTo>
                  <a:lnTo>
                    <a:pt x="278354" y="875688"/>
                  </a:lnTo>
                  <a:lnTo>
                    <a:pt x="238515" y="856496"/>
                  </a:lnTo>
                  <a:lnTo>
                    <a:pt x="200938" y="833668"/>
                  </a:lnTo>
                  <a:lnTo>
                    <a:pt x="165853" y="807431"/>
                  </a:lnTo>
                  <a:lnTo>
                    <a:pt x="133488" y="778016"/>
                  </a:lnTo>
                  <a:lnTo>
                    <a:pt x="104072" y="745651"/>
                  </a:lnTo>
                  <a:lnTo>
                    <a:pt x="77836" y="710565"/>
                  </a:lnTo>
                  <a:lnTo>
                    <a:pt x="55007" y="672989"/>
                  </a:lnTo>
                  <a:lnTo>
                    <a:pt x="35815" y="633149"/>
                  </a:lnTo>
                  <a:lnTo>
                    <a:pt x="20490" y="591277"/>
                  </a:lnTo>
                  <a:lnTo>
                    <a:pt x="9259" y="547601"/>
                  </a:lnTo>
                  <a:lnTo>
                    <a:pt x="2353" y="502349"/>
                  </a:lnTo>
                  <a:lnTo>
                    <a:pt x="0" y="455752"/>
                  </a:lnTo>
                  <a:lnTo>
                    <a:pt x="2353" y="409152"/>
                  </a:lnTo>
                  <a:lnTo>
                    <a:pt x="9259" y="363899"/>
                  </a:lnTo>
                  <a:lnTo>
                    <a:pt x="20490" y="320222"/>
                  </a:lnTo>
                  <a:lnTo>
                    <a:pt x="35815" y="278349"/>
                  </a:lnTo>
                  <a:lnTo>
                    <a:pt x="55007" y="238509"/>
                  </a:lnTo>
                  <a:lnTo>
                    <a:pt x="77836" y="200932"/>
                  </a:lnTo>
                  <a:lnTo>
                    <a:pt x="104072" y="165847"/>
                  </a:lnTo>
                  <a:lnTo>
                    <a:pt x="133488" y="133483"/>
                  </a:lnTo>
                  <a:lnTo>
                    <a:pt x="165853" y="104068"/>
                  </a:lnTo>
                  <a:lnTo>
                    <a:pt x="200938" y="77832"/>
                  </a:lnTo>
                  <a:lnTo>
                    <a:pt x="238515" y="55005"/>
                  </a:lnTo>
                  <a:lnTo>
                    <a:pt x="278354" y="35814"/>
                  </a:lnTo>
                  <a:lnTo>
                    <a:pt x="320226" y="20488"/>
                  </a:lnTo>
                  <a:lnTo>
                    <a:pt x="363903" y="9258"/>
                  </a:lnTo>
                  <a:lnTo>
                    <a:pt x="409154" y="2352"/>
                  </a:lnTo>
                  <a:lnTo>
                    <a:pt x="455752" y="0"/>
                  </a:lnTo>
                  <a:lnTo>
                    <a:pt x="502351" y="2352"/>
                  </a:lnTo>
                  <a:lnTo>
                    <a:pt x="547605" y="9258"/>
                  </a:lnTo>
                  <a:lnTo>
                    <a:pt x="591283" y="20488"/>
                  </a:lnTo>
                  <a:lnTo>
                    <a:pt x="633157" y="35814"/>
                  </a:lnTo>
                  <a:lnTo>
                    <a:pt x="672997" y="55005"/>
                  </a:lnTo>
                  <a:lnTo>
                    <a:pt x="710575" y="77832"/>
                  </a:lnTo>
                  <a:lnTo>
                    <a:pt x="745661" y="104068"/>
                  </a:lnTo>
                  <a:lnTo>
                    <a:pt x="778027" y="133483"/>
                  </a:lnTo>
                  <a:lnTo>
                    <a:pt x="807443" y="165847"/>
                  </a:lnTo>
                  <a:lnTo>
                    <a:pt x="833680" y="200932"/>
                  </a:lnTo>
                  <a:lnTo>
                    <a:pt x="856509" y="238509"/>
                  </a:lnTo>
                  <a:lnTo>
                    <a:pt x="875701" y="278349"/>
                  </a:lnTo>
                  <a:lnTo>
                    <a:pt x="891026" y="320222"/>
                  </a:lnTo>
                  <a:lnTo>
                    <a:pt x="902257" y="363899"/>
                  </a:lnTo>
                  <a:lnTo>
                    <a:pt x="909164" y="409152"/>
                  </a:lnTo>
                  <a:lnTo>
                    <a:pt x="911517" y="455752"/>
                  </a:lnTo>
                  <a:close/>
                </a:path>
              </a:pathLst>
            </a:custGeom>
            <a:ln w="179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701528" y="3678109"/>
            <a:ext cx="312420" cy="640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00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4000">
              <a:latin typeface="TT Supermolot Bold"/>
              <a:cs typeface="TT Supermolot Bold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022205" y="3183981"/>
            <a:ext cx="2123440" cy="1699260"/>
            <a:chOff x="2022205" y="3183981"/>
            <a:chExt cx="2123440" cy="1699260"/>
          </a:xfrm>
        </p:grpSpPr>
        <p:sp>
          <p:nvSpPr>
            <p:cNvPr id="10" name="object 10"/>
            <p:cNvSpPr/>
            <p:nvPr/>
          </p:nvSpPr>
          <p:spPr>
            <a:xfrm>
              <a:off x="2049510" y="4033509"/>
              <a:ext cx="382905" cy="0"/>
            </a:xfrm>
            <a:custGeom>
              <a:avLst/>
              <a:gdLst/>
              <a:ahLst/>
              <a:cxnLst/>
              <a:rect l="l" t="t" r="r" b="b"/>
              <a:pathLst>
                <a:path w="382905">
                  <a:moveTo>
                    <a:pt x="0" y="0"/>
                  </a:moveTo>
                  <a:lnTo>
                    <a:pt x="382600" y="0"/>
                  </a:lnTo>
                </a:path>
              </a:pathLst>
            </a:custGeom>
            <a:ln w="54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78029" y="3634018"/>
              <a:ext cx="798830" cy="798830"/>
            </a:xfrm>
            <a:custGeom>
              <a:avLst/>
              <a:gdLst/>
              <a:ahLst/>
              <a:cxnLst/>
              <a:rect l="l" t="t" r="r" b="b"/>
              <a:pathLst>
                <a:path w="798829" h="798829">
                  <a:moveTo>
                    <a:pt x="44923" y="583603"/>
                  </a:moveTo>
                  <a:lnTo>
                    <a:pt x="25840" y="541022"/>
                  </a:lnTo>
                  <a:lnTo>
                    <a:pt x="12077" y="497458"/>
                  </a:lnTo>
                  <a:lnTo>
                    <a:pt x="3506" y="453313"/>
                  </a:lnTo>
                  <a:lnTo>
                    <a:pt x="0" y="408993"/>
                  </a:lnTo>
                  <a:lnTo>
                    <a:pt x="1429" y="364900"/>
                  </a:lnTo>
                  <a:lnTo>
                    <a:pt x="7667" y="321440"/>
                  </a:lnTo>
                  <a:lnTo>
                    <a:pt x="18586" y="279017"/>
                  </a:lnTo>
                  <a:lnTo>
                    <a:pt x="34058" y="238034"/>
                  </a:lnTo>
                  <a:lnTo>
                    <a:pt x="53955" y="198896"/>
                  </a:lnTo>
                  <a:lnTo>
                    <a:pt x="78149" y="162007"/>
                  </a:lnTo>
                  <a:lnTo>
                    <a:pt x="106513" y="127770"/>
                  </a:lnTo>
                  <a:lnTo>
                    <a:pt x="138919" y="96591"/>
                  </a:lnTo>
                  <a:lnTo>
                    <a:pt x="175238" y="68873"/>
                  </a:lnTo>
                  <a:lnTo>
                    <a:pt x="215344" y="45021"/>
                  </a:lnTo>
                  <a:lnTo>
                    <a:pt x="259429" y="25369"/>
                  </a:lnTo>
                  <a:lnTo>
                    <a:pt x="304555" y="11409"/>
                  </a:lnTo>
                  <a:lnTo>
                    <a:pt x="350271" y="3000"/>
                  </a:lnTo>
                  <a:lnTo>
                    <a:pt x="396128" y="0"/>
                  </a:lnTo>
                </a:path>
                <a:path w="798829" h="798829">
                  <a:moveTo>
                    <a:pt x="798553" y="415785"/>
                  </a:moveTo>
                  <a:lnTo>
                    <a:pt x="793970" y="462222"/>
                  </a:lnTo>
                  <a:lnTo>
                    <a:pt x="784280" y="506871"/>
                  </a:lnTo>
                  <a:lnTo>
                    <a:pt x="769796" y="549445"/>
                  </a:lnTo>
                  <a:lnTo>
                    <a:pt x="750829" y="589656"/>
                  </a:lnTo>
                  <a:lnTo>
                    <a:pt x="727691" y="627217"/>
                  </a:lnTo>
                  <a:lnTo>
                    <a:pt x="700694" y="661842"/>
                  </a:lnTo>
                  <a:lnTo>
                    <a:pt x="670148" y="693242"/>
                  </a:lnTo>
                  <a:lnTo>
                    <a:pt x="636367" y="721130"/>
                  </a:lnTo>
                  <a:lnTo>
                    <a:pt x="599660" y="745220"/>
                  </a:lnTo>
                  <a:lnTo>
                    <a:pt x="560340" y="765224"/>
                  </a:lnTo>
                  <a:lnTo>
                    <a:pt x="518719" y="780856"/>
                  </a:lnTo>
                  <a:lnTo>
                    <a:pt x="475108" y="791826"/>
                  </a:lnTo>
                  <a:lnTo>
                    <a:pt x="429818" y="797850"/>
                  </a:lnTo>
                  <a:lnTo>
                    <a:pt x="383162" y="798639"/>
                  </a:lnTo>
                </a:path>
              </a:pathLst>
            </a:custGeom>
            <a:ln w="270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871732" y="3211286"/>
              <a:ext cx="822325" cy="1644650"/>
            </a:xfrm>
            <a:custGeom>
              <a:avLst/>
              <a:gdLst/>
              <a:ahLst/>
              <a:cxnLst/>
              <a:rect l="l" t="t" r="r" b="b"/>
              <a:pathLst>
                <a:path w="822325" h="1644650">
                  <a:moveTo>
                    <a:pt x="439610" y="822223"/>
                  </a:moveTo>
                  <a:lnTo>
                    <a:pt x="822223" y="822223"/>
                  </a:lnTo>
                </a:path>
                <a:path w="822325" h="1644650">
                  <a:moveTo>
                    <a:pt x="0" y="0"/>
                  </a:moveTo>
                  <a:lnTo>
                    <a:pt x="0" y="382612"/>
                  </a:lnTo>
                </a:path>
                <a:path w="822325" h="1644650">
                  <a:moveTo>
                    <a:pt x="0" y="1261833"/>
                  </a:moveTo>
                  <a:lnTo>
                    <a:pt x="0" y="1644446"/>
                  </a:lnTo>
                </a:path>
              </a:pathLst>
            </a:custGeom>
            <a:ln w="54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681867" y="3808453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4" h="450214">
                  <a:moveTo>
                    <a:pt x="227431" y="0"/>
                  </a:moveTo>
                  <a:lnTo>
                    <a:pt x="182026" y="4095"/>
                  </a:lnTo>
                  <a:lnTo>
                    <a:pt x="139642" y="16764"/>
                  </a:lnTo>
                  <a:lnTo>
                    <a:pt x="101193" y="37113"/>
                  </a:lnTo>
                  <a:lnTo>
                    <a:pt x="67595" y="64244"/>
                  </a:lnTo>
                  <a:lnTo>
                    <a:pt x="39762" y="97262"/>
                  </a:lnTo>
                  <a:lnTo>
                    <a:pt x="18609" y="135272"/>
                  </a:lnTo>
                  <a:lnTo>
                    <a:pt x="5049" y="177377"/>
                  </a:lnTo>
                  <a:lnTo>
                    <a:pt x="0" y="222681"/>
                  </a:lnTo>
                  <a:lnTo>
                    <a:pt x="4095" y="268086"/>
                  </a:lnTo>
                  <a:lnTo>
                    <a:pt x="16765" y="310470"/>
                  </a:lnTo>
                  <a:lnTo>
                    <a:pt x="37114" y="348919"/>
                  </a:lnTo>
                  <a:lnTo>
                    <a:pt x="64246" y="382517"/>
                  </a:lnTo>
                  <a:lnTo>
                    <a:pt x="97265" y="410350"/>
                  </a:lnTo>
                  <a:lnTo>
                    <a:pt x="135277" y="431504"/>
                  </a:lnTo>
                  <a:lnTo>
                    <a:pt x="177385" y="445063"/>
                  </a:lnTo>
                  <a:lnTo>
                    <a:pt x="222694" y="450113"/>
                  </a:lnTo>
                  <a:lnTo>
                    <a:pt x="268095" y="446018"/>
                  </a:lnTo>
                  <a:lnTo>
                    <a:pt x="310476" y="433348"/>
                  </a:lnTo>
                  <a:lnTo>
                    <a:pt x="348922" y="412999"/>
                  </a:lnTo>
                  <a:lnTo>
                    <a:pt x="382519" y="385867"/>
                  </a:lnTo>
                  <a:lnTo>
                    <a:pt x="410351" y="352847"/>
                  </a:lnTo>
                  <a:lnTo>
                    <a:pt x="431504" y="314835"/>
                  </a:lnTo>
                  <a:lnTo>
                    <a:pt x="445063" y="272727"/>
                  </a:lnTo>
                  <a:lnTo>
                    <a:pt x="450113" y="227418"/>
                  </a:lnTo>
                  <a:lnTo>
                    <a:pt x="446018" y="182018"/>
                  </a:lnTo>
                  <a:lnTo>
                    <a:pt x="433350" y="139637"/>
                  </a:lnTo>
                  <a:lnTo>
                    <a:pt x="413003" y="101190"/>
                  </a:lnTo>
                  <a:lnTo>
                    <a:pt x="385873" y="67594"/>
                  </a:lnTo>
                  <a:lnTo>
                    <a:pt x="352856" y="39761"/>
                  </a:lnTo>
                  <a:lnTo>
                    <a:pt x="314846" y="18608"/>
                  </a:lnTo>
                  <a:lnTo>
                    <a:pt x="272739" y="5049"/>
                  </a:lnTo>
                  <a:lnTo>
                    <a:pt x="2274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81867" y="3808453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4" h="450214">
                  <a:moveTo>
                    <a:pt x="222694" y="450113"/>
                  </a:moveTo>
                  <a:lnTo>
                    <a:pt x="177385" y="445063"/>
                  </a:lnTo>
                  <a:lnTo>
                    <a:pt x="135277" y="431504"/>
                  </a:lnTo>
                  <a:lnTo>
                    <a:pt x="97265" y="410350"/>
                  </a:lnTo>
                  <a:lnTo>
                    <a:pt x="64246" y="382517"/>
                  </a:lnTo>
                  <a:lnTo>
                    <a:pt x="37114" y="348919"/>
                  </a:lnTo>
                  <a:lnTo>
                    <a:pt x="16765" y="310470"/>
                  </a:lnTo>
                  <a:lnTo>
                    <a:pt x="4095" y="268086"/>
                  </a:lnTo>
                  <a:lnTo>
                    <a:pt x="0" y="222681"/>
                  </a:lnTo>
                  <a:lnTo>
                    <a:pt x="5049" y="177377"/>
                  </a:lnTo>
                  <a:lnTo>
                    <a:pt x="18609" y="135272"/>
                  </a:lnTo>
                  <a:lnTo>
                    <a:pt x="39762" y="97262"/>
                  </a:lnTo>
                  <a:lnTo>
                    <a:pt x="67595" y="64244"/>
                  </a:lnTo>
                  <a:lnTo>
                    <a:pt x="101193" y="37113"/>
                  </a:lnTo>
                  <a:lnTo>
                    <a:pt x="139642" y="16764"/>
                  </a:lnTo>
                  <a:lnTo>
                    <a:pt x="182026" y="4095"/>
                  </a:lnTo>
                  <a:lnTo>
                    <a:pt x="227431" y="0"/>
                  </a:lnTo>
                  <a:lnTo>
                    <a:pt x="272739" y="5049"/>
                  </a:lnTo>
                  <a:lnTo>
                    <a:pt x="314846" y="18608"/>
                  </a:lnTo>
                  <a:lnTo>
                    <a:pt x="352856" y="39761"/>
                  </a:lnTo>
                  <a:lnTo>
                    <a:pt x="385873" y="67594"/>
                  </a:lnTo>
                  <a:lnTo>
                    <a:pt x="413003" y="101190"/>
                  </a:lnTo>
                  <a:lnTo>
                    <a:pt x="433350" y="139637"/>
                  </a:lnTo>
                  <a:lnTo>
                    <a:pt x="446018" y="182018"/>
                  </a:lnTo>
                  <a:lnTo>
                    <a:pt x="450113" y="227418"/>
                  </a:lnTo>
                  <a:lnTo>
                    <a:pt x="445063" y="272727"/>
                  </a:lnTo>
                  <a:lnTo>
                    <a:pt x="431504" y="314835"/>
                  </a:lnTo>
                  <a:lnTo>
                    <a:pt x="410351" y="352847"/>
                  </a:lnTo>
                  <a:lnTo>
                    <a:pt x="382519" y="385867"/>
                  </a:lnTo>
                  <a:lnTo>
                    <a:pt x="348922" y="412999"/>
                  </a:lnTo>
                  <a:lnTo>
                    <a:pt x="310476" y="433348"/>
                  </a:lnTo>
                  <a:lnTo>
                    <a:pt x="268095" y="446018"/>
                  </a:lnTo>
                  <a:lnTo>
                    <a:pt x="222694" y="450113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23721" y="3850071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5" h="267970">
                  <a:moveTo>
                    <a:pt x="181690" y="0"/>
                  </a:moveTo>
                  <a:lnTo>
                    <a:pt x="139644" y="5241"/>
                  </a:lnTo>
                  <a:lnTo>
                    <a:pt x="98683" y="20675"/>
                  </a:lnTo>
                  <a:lnTo>
                    <a:pt x="58433" y="48956"/>
                  </a:lnTo>
                  <a:lnTo>
                    <a:pt x="28072" y="85553"/>
                  </a:lnTo>
                  <a:lnTo>
                    <a:pt x="8345" y="128109"/>
                  </a:lnTo>
                  <a:lnTo>
                    <a:pt x="0" y="174267"/>
                  </a:lnTo>
                  <a:lnTo>
                    <a:pt x="3782" y="221669"/>
                  </a:lnTo>
                  <a:lnTo>
                    <a:pt x="20439" y="267957"/>
                  </a:lnTo>
                  <a:lnTo>
                    <a:pt x="1816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723721" y="3850071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5" h="267970">
                  <a:moveTo>
                    <a:pt x="20439" y="267957"/>
                  </a:moveTo>
                  <a:lnTo>
                    <a:pt x="3782" y="221669"/>
                  </a:lnTo>
                  <a:lnTo>
                    <a:pt x="0" y="174267"/>
                  </a:lnTo>
                  <a:lnTo>
                    <a:pt x="8345" y="128109"/>
                  </a:lnTo>
                  <a:lnTo>
                    <a:pt x="28072" y="85553"/>
                  </a:lnTo>
                  <a:lnTo>
                    <a:pt x="58433" y="48956"/>
                  </a:lnTo>
                  <a:lnTo>
                    <a:pt x="98683" y="20675"/>
                  </a:lnTo>
                  <a:lnTo>
                    <a:pt x="139644" y="5241"/>
                  </a:lnTo>
                  <a:lnTo>
                    <a:pt x="160634" y="1380"/>
                  </a:lnTo>
                  <a:lnTo>
                    <a:pt x="181690" y="0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5955" y="4027477"/>
              <a:ext cx="217716" cy="202780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3799188" y="3835394"/>
            <a:ext cx="208915" cy="358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150" spc="-50" dirty="0">
                <a:latin typeface="TT Supermolot Bold"/>
                <a:cs typeface="TT Supermolot Bold"/>
              </a:rPr>
              <a:t>H</a:t>
            </a:r>
            <a:endParaRPr sz="2150">
              <a:latin typeface="TT Supermolot Bold"/>
              <a:cs typeface="TT Supermolot Bold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608870" y="3794800"/>
            <a:ext cx="477520" cy="477520"/>
            <a:chOff x="1608870" y="3794800"/>
            <a:chExt cx="477520" cy="477520"/>
          </a:xfrm>
        </p:grpSpPr>
        <p:sp>
          <p:nvSpPr>
            <p:cNvPr id="20" name="object 20"/>
            <p:cNvSpPr/>
            <p:nvPr/>
          </p:nvSpPr>
          <p:spPr>
            <a:xfrm>
              <a:off x="1622522" y="3808453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4" h="450214">
                  <a:moveTo>
                    <a:pt x="227418" y="0"/>
                  </a:moveTo>
                  <a:lnTo>
                    <a:pt x="182014" y="4095"/>
                  </a:lnTo>
                  <a:lnTo>
                    <a:pt x="139631" y="16764"/>
                  </a:lnTo>
                  <a:lnTo>
                    <a:pt x="101185" y="37113"/>
                  </a:lnTo>
                  <a:lnTo>
                    <a:pt x="67589" y="64244"/>
                  </a:lnTo>
                  <a:lnTo>
                    <a:pt x="39758" y="97262"/>
                  </a:lnTo>
                  <a:lnTo>
                    <a:pt x="18607" y="135272"/>
                  </a:lnTo>
                  <a:lnTo>
                    <a:pt x="5049" y="177377"/>
                  </a:lnTo>
                  <a:lnTo>
                    <a:pt x="0" y="222681"/>
                  </a:lnTo>
                  <a:lnTo>
                    <a:pt x="4094" y="268086"/>
                  </a:lnTo>
                  <a:lnTo>
                    <a:pt x="16763" y="310470"/>
                  </a:lnTo>
                  <a:lnTo>
                    <a:pt x="37109" y="348919"/>
                  </a:lnTo>
                  <a:lnTo>
                    <a:pt x="64239" y="382517"/>
                  </a:lnTo>
                  <a:lnTo>
                    <a:pt x="97257" y="410350"/>
                  </a:lnTo>
                  <a:lnTo>
                    <a:pt x="135266" y="431504"/>
                  </a:lnTo>
                  <a:lnTo>
                    <a:pt x="177373" y="445063"/>
                  </a:lnTo>
                  <a:lnTo>
                    <a:pt x="222681" y="450113"/>
                  </a:lnTo>
                  <a:lnTo>
                    <a:pt x="268086" y="446018"/>
                  </a:lnTo>
                  <a:lnTo>
                    <a:pt x="310468" y="433348"/>
                  </a:lnTo>
                  <a:lnTo>
                    <a:pt x="348915" y="412999"/>
                  </a:lnTo>
                  <a:lnTo>
                    <a:pt x="382511" y="385867"/>
                  </a:lnTo>
                  <a:lnTo>
                    <a:pt x="410342" y="352847"/>
                  </a:lnTo>
                  <a:lnTo>
                    <a:pt x="431493" y="314835"/>
                  </a:lnTo>
                  <a:lnTo>
                    <a:pt x="445051" y="272727"/>
                  </a:lnTo>
                  <a:lnTo>
                    <a:pt x="450100" y="227418"/>
                  </a:lnTo>
                  <a:lnTo>
                    <a:pt x="446005" y="182018"/>
                  </a:lnTo>
                  <a:lnTo>
                    <a:pt x="433337" y="139637"/>
                  </a:lnTo>
                  <a:lnTo>
                    <a:pt x="412990" y="101190"/>
                  </a:lnTo>
                  <a:lnTo>
                    <a:pt x="385860" y="67594"/>
                  </a:lnTo>
                  <a:lnTo>
                    <a:pt x="352843" y="39761"/>
                  </a:lnTo>
                  <a:lnTo>
                    <a:pt x="314833" y="18608"/>
                  </a:lnTo>
                  <a:lnTo>
                    <a:pt x="272727" y="5049"/>
                  </a:lnTo>
                  <a:lnTo>
                    <a:pt x="2274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22522" y="3808453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4" h="450214">
                  <a:moveTo>
                    <a:pt x="222681" y="450113"/>
                  </a:moveTo>
                  <a:lnTo>
                    <a:pt x="177373" y="445063"/>
                  </a:lnTo>
                  <a:lnTo>
                    <a:pt x="135266" y="431504"/>
                  </a:lnTo>
                  <a:lnTo>
                    <a:pt x="97257" y="410350"/>
                  </a:lnTo>
                  <a:lnTo>
                    <a:pt x="64239" y="382517"/>
                  </a:lnTo>
                  <a:lnTo>
                    <a:pt x="37109" y="348919"/>
                  </a:lnTo>
                  <a:lnTo>
                    <a:pt x="16763" y="310470"/>
                  </a:lnTo>
                  <a:lnTo>
                    <a:pt x="4094" y="268086"/>
                  </a:lnTo>
                  <a:lnTo>
                    <a:pt x="0" y="222681"/>
                  </a:lnTo>
                  <a:lnTo>
                    <a:pt x="5049" y="177377"/>
                  </a:lnTo>
                  <a:lnTo>
                    <a:pt x="18607" y="135272"/>
                  </a:lnTo>
                  <a:lnTo>
                    <a:pt x="39758" y="97262"/>
                  </a:lnTo>
                  <a:lnTo>
                    <a:pt x="67589" y="64244"/>
                  </a:lnTo>
                  <a:lnTo>
                    <a:pt x="101185" y="37113"/>
                  </a:lnTo>
                  <a:lnTo>
                    <a:pt x="139631" y="16764"/>
                  </a:lnTo>
                  <a:lnTo>
                    <a:pt x="182014" y="4095"/>
                  </a:lnTo>
                  <a:lnTo>
                    <a:pt x="227418" y="0"/>
                  </a:lnTo>
                  <a:lnTo>
                    <a:pt x="272727" y="5049"/>
                  </a:lnTo>
                  <a:lnTo>
                    <a:pt x="314833" y="18608"/>
                  </a:lnTo>
                  <a:lnTo>
                    <a:pt x="352843" y="39761"/>
                  </a:lnTo>
                  <a:lnTo>
                    <a:pt x="385860" y="67594"/>
                  </a:lnTo>
                  <a:lnTo>
                    <a:pt x="412990" y="101190"/>
                  </a:lnTo>
                  <a:lnTo>
                    <a:pt x="433337" y="139637"/>
                  </a:lnTo>
                  <a:lnTo>
                    <a:pt x="446005" y="182018"/>
                  </a:lnTo>
                  <a:lnTo>
                    <a:pt x="450100" y="227418"/>
                  </a:lnTo>
                  <a:lnTo>
                    <a:pt x="445051" y="272727"/>
                  </a:lnTo>
                  <a:lnTo>
                    <a:pt x="431493" y="314835"/>
                  </a:lnTo>
                  <a:lnTo>
                    <a:pt x="410342" y="352847"/>
                  </a:lnTo>
                  <a:lnTo>
                    <a:pt x="382511" y="385867"/>
                  </a:lnTo>
                  <a:lnTo>
                    <a:pt x="348915" y="412999"/>
                  </a:lnTo>
                  <a:lnTo>
                    <a:pt x="310468" y="433348"/>
                  </a:lnTo>
                  <a:lnTo>
                    <a:pt x="268086" y="446018"/>
                  </a:lnTo>
                  <a:lnTo>
                    <a:pt x="222681" y="450113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64375" y="3850070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4" h="267970">
                  <a:moveTo>
                    <a:pt x="181693" y="0"/>
                  </a:moveTo>
                  <a:lnTo>
                    <a:pt x="139647" y="5241"/>
                  </a:lnTo>
                  <a:lnTo>
                    <a:pt x="98686" y="20675"/>
                  </a:lnTo>
                  <a:lnTo>
                    <a:pt x="58432" y="48956"/>
                  </a:lnTo>
                  <a:lnTo>
                    <a:pt x="28069" y="85553"/>
                  </a:lnTo>
                  <a:lnTo>
                    <a:pt x="8343" y="128109"/>
                  </a:lnTo>
                  <a:lnTo>
                    <a:pt x="0" y="174267"/>
                  </a:lnTo>
                  <a:lnTo>
                    <a:pt x="3784" y="221669"/>
                  </a:lnTo>
                  <a:lnTo>
                    <a:pt x="20441" y="267957"/>
                  </a:lnTo>
                  <a:lnTo>
                    <a:pt x="181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664375" y="3850070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4" h="267970">
                  <a:moveTo>
                    <a:pt x="20441" y="267957"/>
                  </a:moveTo>
                  <a:lnTo>
                    <a:pt x="3784" y="221669"/>
                  </a:lnTo>
                  <a:lnTo>
                    <a:pt x="0" y="174267"/>
                  </a:lnTo>
                  <a:lnTo>
                    <a:pt x="8343" y="128109"/>
                  </a:lnTo>
                  <a:lnTo>
                    <a:pt x="28069" y="85553"/>
                  </a:lnTo>
                  <a:lnTo>
                    <a:pt x="58432" y="48956"/>
                  </a:lnTo>
                  <a:lnTo>
                    <a:pt x="98686" y="20675"/>
                  </a:lnTo>
                  <a:lnTo>
                    <a:pt x="139647" y="5241"/>
                  </a:lnTo>
                  <a:lnTo>
                    <a:pt x="160637" y="1380"/>
                  </a:lnTo>
                  <a:lnTo>
                    <a:pt x="181693" y="0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26613" y="4027477"/>
              <a:ext cx="217716" cy="202780"/>
            </a:xfrm>
            <a:prstGeom prst="rect">
              <a:avLst/>
            </a:prstGeom>
          </p:spPr>
        </p:pic>
      </p:grpSp>
      <p:sp>
        <p:nvSpPr>
          <p:cNvPr id="25" name="object 25"/>
          <p:cNvSpPr txBox="1"/>
          <p:nvPr/>
        </p:nvSpPr>
        <p:spPr>
          <a:xfrm>
            <a:off x="1739846" y="3835394"/>
            <a:ext cx="208915" cy="358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150" spc="-50" dirty="0">
                <a:latin typeface="TT Supermolot Bold"/>
                <a:cs typeface="TT Supermolot Bold"/>
              </a:rPr>
              <a:t>H</a:t>
            </a:r>
            <a:endParaRPr sz="2150">
              <a:latin typeface="TT Supermolot Bold"/>
              <a:cs typeface="TT Supermolot Bold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638549" y="2757134"/>
            <a:ext cx="477520" cy="477520"/>
            <a:chOff x="2638549" y="2757134"/>
            <a:chExt cx="477520" cy="477520"/>
          </a:xfrm>
        </p:grpSpPr>
        <p:sp>
          <p:nvSpPr>
            <p:cNvPr id="27" name="object 27"/>
            <p:cNvSpPr/>
            <p:nvPr/>
          </p:nvSpPr>
          <p:spPr>
            <a:xfrm>
              <a:off x="2652201" y="2770786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4" h="450214">
                  <a:moveTo>
                    <a:pt x="222681" y="450100"/>
                  </a:moveTo>
                  <a:lnTo>
                    <a:pt x="177373" y="445051"/>
                  </a:lnTo>
                  <a:lnTo>
                    <a:pt x="135266" y="431493"/>
                  </a:lnTo>
                  <a:lnTo>
                    <a:pt x="97257" y="410342"/>
                  </a:lnTo>
                  <a:lnTo>
                    <a:pt x="64239" y="382511"/>
                  </a:lnTo>
                  <a:lnTo>
                    <a:pt x="37109" y="348915"/>
                  </a:lnTo>
                  <a:lnTo>
                    <a:pt x="16763" y="310468"/>
                  </a:lnTo>
                  <a:lnTo>
                    <a:pt x="4094" y="268086"/>
                  </a:lnTo>
                  <a:lnTo>
                    <a:pt x="0" y="222681"/>
                  </a:lnTo>
                  <a:lnTo>
                    <a:pt x="5049" y="177373"/>
                  </a:lnTo>
                  <a:lnTo>
                    <a:pt x="18607" y="135266"/>
                  </a:lnTo>
                  <a:lnTo>
                    <a:pt x="39758" y="97257"/>
                  </a:lnTo>
                  <a:lnTo>
                    <a:pt x="67589" y="64239"/>
                  </a:lnTo>
                  <a:lnTo>
                    <a:pt x="101185" y="37109"/>
                  </a:lnTo>
                  <a:lnTo>
                    <a:pt x="139631" y="16763"/>
                  </a:lnTo>
                  <a:lnTo>
                    <a:pt x="182014" y="4094"/>
                  </a:lnTo>
                  <a:lnTo>
                    <a:pt x="227418" y="0"/>
                  </a:lnTo>
                  <a:lnTo>
                    <a:pt x="272727" y="5049"/>
                  </a:lnTo>
                  <a:lnTo>
                    <a:pt x="314833" y="18607"/>
                  </a:lnTo>
                  <a:lnTo>
                    <a:pt x="352843" y="39758"/>
                  </a:lnTo>
                  <a:lnTo>
                    <a:pt x="385860" y="67589"/>
                  </a:lnTo>
                  <a:lnTo>
                    <a:pt x="412990" y="101185"/>
                  </a:lnTo>
                  <a:lnTo>
                    <a:pt x="433337" y="139631"/>
                  </a:lnTo>
                  <a:lnTo>
                    <a:pt x="446005" y="182014"/>
                  </a:lnTo>
                  <a:lnTo>
                    <a:pt x="450100" y="227418"/>
                  </a:lnTo>
                  <a:lnTo>
                    <a:pt x="445051" y="272727"/>
                  </a:lnTo>
                  <a:lnTo>
                    <a:pt x="431493" y="314833"/>
                  </a:lnTo>
                  <a:lnTo>
                    <a:pt x="410342" y="352843"/>
                  </a:lnTo>
                  <a:lnTo>
                    <a:pt x="382511" y="385860"/>
                  </a:lnTo>
                  <a:lnTo>
                    <a:pt x="348915" y="412990"/>
                  </a:lnTo>
                  <a:lnTo>
                    <a:pt x="310468" y="433337"/>
                  </a:lnTo>
                  <a:lnTo>
                    <a:pt x="268086" y="446005"/>
                  </a:lnTo>
                  <a:lnTo>
                    <a:pt x="222681" y="450100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694049" y="2812404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4" h="267969">
                  <a:moveTo>
                    <a:pt x="181685" y="0"/>
                  </a:moveTo>
                  <a:lnTo>
                    <a:pt x="139643" y="5235"/>
                  </a:lnTo>
                  <a:lnTo>
                    <a:pt x="98678" y="20662"/>
                  </a:lnTo>
                  <a:lnTo>
                    <a:pt x="58428" y="48948"/>
                  </a:lnTo>
                  <a:lnTo>
                    <a:pt x="28069" y="85549"/>
                  </a:lnTo>
                  <a:lnTo>
                    <a:pt x="8344" y="128108"/>
                  </a:lnTo>
                  <a:lnTo>
                    <a:pt x="0" y="174267"/>
                  </a:lnTo>
                  <a:lnTo>
                    <a:pt x="3781" y="221669"/>
                  </a:lnTo>
                  <a:lnTo>
                    <a:pt x="20433" y="267957"/>
                  </a:lnTo>
                  <a:lnTo>
                    <a:pt x="1816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694049" y="2812404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4" h="267969">
                  <a:moveTo>
                    <a:pt x="20433" y="267957"/>
                  </a:moveTo>
                  <a:lnTo>
                    <a:pt x="3781" y="221669"/>
                  </a:lnTo>
                  <a:lnTo>
                    <a:pt x="0" y="174267"/>
                  </a:lnTo>
                  <a:lnTo>
                    <a:pt x="8344" y="128108"/>
                  </a:lnTo>
                  <a:lnTo>
                    <a:pt x="28069" y="85549"/>
                  </a:lnTo>
                  <a:lnTo>
                    <a:pt x="58428" y="48948"/>
                  </a:lnTo>
                  <a:lnTo>
                    <a:pt x="98678" y="20662"/>
                  </a:lnTo>
                  <a:lnTo>
                    <a:pt x="139643" y="5235"/>
                  </a:lnTo>
                  <a:lnTo>
                    <a:pt x="160634" y="1374"/>
                  </a:lnTo>
                  <a:lnTo>
                    <a:pt x="181685" y="0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56290" y="2989811"/>
              <a:ext cx="217716" cy="202780"/>
            </a:xfrm>
            <a:prstGeom prst="rect">
              <a:avLst/>
            </a:prstGeom>
          </p:spPr>
        </p:pic>
      </p:grpSp>
      <p:sp>
        <p:nvSpPr>
          <p:cNvPr id="31" name="object 31"/>
          <p:cNvSpPr txBox="1"/>
          <p:nvPr/>
        </p:nvSpPr>
        <p:spPr>
          <a:xfrm>
            <a:off x="2769510" y="2797714"/>
            <a:ext cx="208915" cy="358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150" spc="-50" dirty="0">
                <a:latin typeface="TT Supermolot Bold"/>
                <a:cs typeface="TT Supermolot Bold"/>
              </a:rPr>
              <a:t>H</a:t>
            </a:r>
            <a:endParaRPr sz="2150">
              <a:latin typeface="TT Supermolot Bold"/>
              <a:cs typeface="TT Supermolot Bold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2638701" y="4838118"/>
            <a:ext cx="477520" cy="477520"/>
            <a:chOff x="2638701" y="4838118"/>
            <a:chExt cx="477520" cy="477520"/>
          </a:xfrm>
        </p:grpSpPr>
        <p:sp>
          <p:nvSpPr>
            <p:cNvPr id="33" name="object 33"/>
            <p:cNvSpPr/>
            <p:nvPr/>
          </p:nvSpPr>
          <p:spPr>
            <a:xfrm>
              <a:off x="2652202" y="4851618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4" h="450214">
                  <a:moveTo>
                    <a:pt x="222681" y="450113"/>
                  </a:moveTo>
                  <a:lnTo>
                    <a:pt x="177373" y="445063"/>
                  </a:lnTo>
                  <a:lnTo>
                    <a:pt x="135266" y="431504"/>
                  </a:lnTo>
                  <a:lnTo>
                    <a:pt x="97257" y="410351"/>
                  </a:lnTo>
                  <a:lnTo>
                    <a:pt x="64239" y="382519"/>
                  </a:lnTo>
                  <a:lnTo>
                    <a:pt x="37109" y="348922"/>
                  </a:lnTo>
                  <a:lnTo>
                    <a:pt x="16763" y="310476"/>
                  </a:lnTo>
                  <a:lnTo>
                    <a:pt x="4094" y="268095"/>
                  </a:lnTo>
                  <a:lnTo>
                    <a:pt x="0" y="222694"/>
                  </a:lnTo>
                  <a:lnTo>
                    <a:pt x="5049" y="177385"/>
                  </a:lnTo>
                  <a:lnTo>
                    <a:pt x="18607" y="135277"/>
                  </a:lnTo>
                  <a:lnTo>
                    <a:pt x="39758" y="97265"/>
                  </a:lnTo>
                  <a:lnTo>
                    <a:pt x="67589" y="64246"/>
                  </a:lnTo>
                  <a:lnTo>
                    <a:pt x="101185" y="37114"/>
                  </a:lnTo>
                  <a:lnTo>
                    <a:pt x="139631" y="16765"/>
                  </a:lnTo>
                  <a:lnTo>
                    <a:pt x="182014" y="4095"/>
                  </a:lnTo>
                  <a:lnTo>
                    <a:pt x="227418" y="0"/>
                  </a:lnTo>
                  <a:lnTo>
                    <a:pt x="272727" y="5049"/>
                  </a:lnTo>
                  <a:lnTo>
                    <a:pt x="314833" y="18609"/>
                  </a:lnTo>
                  <a:lnTo>
                    <a:pt x="352843" y="39762"/>
                  </a:lnTo>
                  <a:lnTo>
                    <a:pt x="385860" y="67595"/>
                  </a:lnTo>
                  <a:lnTo>
                    <a:pt x="412990" y="101193"/>
                  </a:lnTo>
                  <a:lnTo>
                    <a:pt x="433337" y="139642"/>
                  </a:lnTo>
                  <a:lnTo>
                    <a:pt x="446005" y="182026"/>
                  </a:lnTo>
                  <a:lnTo>
                    <a:pt x="450100" y="227431"/>
                  </a:lnTo>
                  <a:lnTo>
                    <a:pt x="445051" y="272736"/>
                  </a:lnTo>
                  <a:lnTo>
                    <a:pt x="431493" y="314841"/>
                  </a:lnTo>
                  <a:lnTo>
                    <a:pt x="410342" y="352850"/>
                  </a:lnTo>
                  <a:lnTo>
                    <a:pt x="382511" y="385868"/>
                  </a:lnTo>
                  <a:lnTo>
                    <a:pt x="348915" y="413000"/>
                  </a:lnTo>
                  <a:lnTo>
                    <a:pt x="310468" y="433348"/>
                  </a:lnTo>
                  <a:lnTo>
                    <a:pt x="268086" y="446018"/>
                  </a:lnTo>
                  <a:lnTo>
                    <a:pt x="222681" y="450113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694049" y="4893236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4" h="267970">
                  <a:moveTo>
                    <a:pt x="181685" y="0"/>
                  </a:moveTo>
                  <a:lnTo>
                    <a:pt x="139643" y="5241"/>
                  </a:lnTo>
                  <a:lnTo>
                    <a:pt x="98678" y="20675"/>
                  </a:lnTo>
                  <a:lnTo>
                    <a:pt x="58428" y="48956"/>
                  </a:lnTo>
                  <a:lnTo>
                    <a:pt x="28069" y="85553"/>
                  </a:lnTo>
                  <a:lnTo>
                    <a:pt x="8344" y="128109"/>
                  </a:lnTo>
                  <a:lnTo>
                    <a:pt x="0" y="174267"/>
                  </a:lnTo>
                  <a:lnTo>
                    <a:pt x="3781" y="221669"/>
                  </a:lnTo>
                  <a:lnTo>
                    <a:pt x="20433" y="267957"/>
                  </a:lnTo>
                  <a:lnTo>
                    <a:pt x="1816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694049" y="4893236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4" h="267970">
                  <a:moveTo>
                    <a:pt x="20433" y="267957"/>
                  </a:moveTo>
                  <a:lnTo>
                    <a:pt x="3781" y="221669"/>
                  </a:lnTo>
                  <a:lnTo>
                    <a:pt x="0" y="174267"/>
                  </a:lnTo>
                  <a:lnTo>
                    <a:pt x="8344" y="128109"/>
                  </a:lnTo>
                  <a:lnTo>
                    <a:pt x="28069" y="85553"/>
                  </a:lnTo>
                  <a:lnTo>
                    <a:pt x="58428" y="48956"/>
                  </a:lnTo>
                  <a:lnTo>
                    <a:pt x="98678" y="20675"/>
                  </a:lnTo>
                  <a:lnTo>
                    <a:pt x="139643" y="5241"/>
                  </a:lnTo>
                  <a:lnTo>
                    <a:pt x="160634" y="1380"/>
                  </a:lnTo>
                  <a:lnTo>
                    <a:pt x="181685" y="0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56291" y="5070642"/>
              <a:ext cx="217716" cy="202780"/>
            </a:xfrm>
            <a:prstGeom prst="rect">
              <a:avLst/>
            </a:prstGeom>
          </p:spPr>
        </p:pic>
      </p:grpSp>
      <p:sp>
        <p:nvSpPr>
          <p:cNvPr id="37" name="object 37"/>
          <p:cNvSpPr txBox="1"/>
          <p:nvPr/>
        </p:nvSpPr>
        <p:spPr>
          <a:xfrm>
            <a:off x="2769510" y="4878560"/>
            <a:ext cx="208915" cy="358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150" spc="-50" dirty="0">
                <a:latin typeface="TT Supermolot Bold"/>
                <a:cs typeface="TT Supermolot Bold"/>
              </a:rPr>
              <a:t>H</a:t>
            </a:r>
            <a:endParaRPr sz="2150">
              <a:latin typeface="TT Supermolot Bold"/>
              <a:cs typeface="TT Supermolot Bold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6804014" y="2202188"/>
            <a:ext cx="2017395" cy="1028700"/>
            <a:chOff x="6804014" y="2202188"/>
            <a:chExt cx="2017395" cy="1028700"/>
          </a:xfrm>
        </p:grpSpPr>
        <p:sp>
          <p:nvSpPr>
            <p:cNvPr id="39" name="object 39"/>
            <p:cNvSpPr/>
            <p:nvPr/>
          </p:nvSpPr>
          <p:spPr>
            <a:xfrm>
              <a:off x="7192126" y="2621187"/>
              <a:ext cx="368935" cy="219075"/>
            </a:xfrm>
            <a:custGeom>
              <a:avLst/>
              <a:gdLst/>
              <a:ahLst/>
              <a:cxnLst/>
              <a:rect l="l" t="t" r="r" b="b"/>
              <a:pathLst>
                <a:path w="368934" h="219075">
                  <a:moveTo>
                    <a:pt x="0" y="218833"/>
                  </a:moveTo>
                  <a:lnTo>
                    <a:pt x="368376" y="0"/>
                  </a:lnTo>
                </a:path>
              </a:pathLst>
            </a:custGeom>
            <a:ln w="54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072323" y="2621187"/>
              <a:ext cx="368935" cy="219075"/>
            </a:xfrm>
            <a:custGeom>
              <a:avLst/>
              <a:gdLst/>
              <a:ahLst/>
              <a:cxnLst/>
              <a:rect l="l" t="t" r="r" b="b"/>
              <a:pathLst>
                <a:path w="368934" h="219075">
                  <a:moveTo>
                    <a:pt x="368363" y="218833"/>
                  </a:moveTo>
                  <a:lnTo>
                    <a:pt x="0" y="0"/>
                  </a:lnTo>
                </a:path>
              </a:pathLst>
            </a:custGeom>
            <a:ln w="54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817515" y="2766691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5" h="450214">
                  <a:moveTo>
                    <a:pt x="227418" y="0"/>
                  </a:moveTo>
                  <a:lnTo>
                    <a:pt x="182014" y="4095"/>
                  </a:lnTo>
                  <a:lnTo>
                    <a:pt x="139631" y="16765"/>
                  </a:lnTo>
                  <a:lnTo>
                    <a:pt x="101185" y="37114"/>
                  </a:lnTo>
                  <a:lnTo>
                    <a:pt x="67589" y="64246"/>
                  </a:lnTo>
                  <a:lnTo>
                    <a:pt x="39758" y="97265"/>
                  </a:lnTo>
                  <a:lnTo>
                    <a:pt x="18607" y="135277"/>
                  </a:lnTo>
                  <a:lnTo>
                    <a:pt x="5049" y="177385"/>
                  </a:lnTo>
                  <a:lnTo>
                    <a:pt x="0" y="222694"/>
                  </a:lnTo>
                  <a:lnTo>
                    <a:pt x="4094" y="268095"/>
                  </a:lnTo>
                  <a:lnTo>
                    <a:pt x="16763" y="310476"/>
                  </a:lnTo>
                  <a:lnTo>
                    <a:pt x="37109" y="348922"/>
                  </a:lnTo>
                  <a:lnTo>
                    <a:pt x="64239" y="382519"/>
                  </a:lnTo>
                  <a:lnTo>
                    <a:pt x="97257" y="410351"/>
                  </a:lnTo>
                  <a:lnTo>
                    <a:pt x="135266" y="431504"/>
                  </a:lnTo>
                  <a:lnTo>
                    <a:pt x="177373" y="445063"/>
                  </a:lnTo>
                  <a:lnTo>
                    <a:pt x="222681" y="450113"/>
                  </a:lnTo>
                  <a:lnTo>
                    <a:pt x="268086" y="446018"/>
                  </a:lnTo>
                  <a:lnTo>
                    <a:pt x="310468" y="433348"/>
                  </a:lnTo>
                  <a:lnTo>
                    <a:pt x="348915" y="413000"/>
                  </a:lnTo>
                  <a:lnTo>
                    <a:pt x="382511" y="385868"/>
                  </a:lnTo>
                  <a:lnTo>
                    <a:pt x="410342" y="352850"/>
                  </a:lnTo>
                  <a:lnTo>
                    <a:pt x="431493" y="314841"/>
                  </a:lnTo>
                  <a:lnTo>
                    <a:pt x="445051" y="272736"/>
                  </a:lnTo>
                  <a:lnTo>
                    <a:pt x="450100" y="227431"/>
                  </a:lnTo>
                  <a:lnTo>
                    <a:pt x="446005" y="182026"/>
                  </a:lnTo>
                  <a:lnTo>
                    <a:pt x="433337" y="139642"/>
                  </a:lnTo>
                  <a:lnTo>
                    <a:pt x="412990" y="101193"/>
                  </a:lnTo>
                  <a:lnTo>
                    <a:pt x="385860" y="67595"/>
                  </a:lnTo>
                  <a:lnTo>
                    <a:pt x="352843" y="39762"/>
                  </a:lnTo>
                  <a:lnTo>
                    <a:pt x="314833" y="18609"/>
                  </a:lnTo>
                  <a:lnTo>
                    <a:pt x="272727" y="5049"/>
                  </a:lnTo>
                  <a:lnTo>
                    <a:pt x="2274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817515" y="2766691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5" h="450214">
                  <a:moveTo>
                    <a:pt x="222681" y="450113"/>
                  </a:moveTo>
                  <a:lnTo>
                    <a:pt x="177373" y="445063"/>
                  </a:lnTo>
                  <a:lnTo>
                    <a:pt x="135266" y="431504"/>
                  </a:lnTo>
                  <a:lnTo>
                    <a:pt x="97257" y="410351"/>
                  </a:lnTo>
                  <a:lnTo>
                    <a:pt x="64239" y="382519"/>
                  </a:lnTo>
                  <a:lnTo>
                    <a:pt x="37109" y="348922"/>
                  </a:lnTo>
                  <a:lnTo>
                    <a:pt x="16763" y="310476"/>
                  </a:lnTo>
                  <a:lnTo>
                    <a:pt x="4094" y="268095"/>
                  </a:lnTo>
                  <a:lnTo>
                    <a:pt x="0" y="222694"/>
                  </a:lnTo>
                  <a:lnTo>
                    <a:pt x="5049" y="177385"/>
                  </a:lnTo>
                  <a:lnTo>
                    <a:pt x="18607" y="135277"/>
                  </a:lnTo>
                  <a:lnTo>
                    <a:pt x="39758" y="97265"/>
                  </a:lnTo>
                  <a:lnTo>
                    <a:pt x="67589" y="64246"/>
                  </a:lnTo>
                  <a:lnTo>
                    <a:pt x="101185" y="37114"/>
                  </a:lnTo>
                  <a:lnTo>
                    <a:pt x="139631" y="16765"/>
                  </a:lnTo>
                  <a:lnTo>
                    <a:pt x="182014" y="4095"/>
                  </a:lnTo>
                  <a:lnTo>
                    <a:pt x="227418" y="0"/>
                  </a:lnTo>
                  <a:lnTo>
                    <a:pt x="272727" y="5049"/>
                  </a:lnTo>
                  <a:lnTo>
                    <a:pt x="314833" y="18609"/>
                  </a:lnTo>
                  <a:lnTo>
                    <a:pt x="352843" y="39762"/>
                  </a:lnTo>
                  <a:lnTo>
                    <a:pt x="385860" y="67595"/>
                  </a:lnTo>
                  <a:lnTo>
                    <a:pt x="412990" y="101193"/>
                  </a:lnTo>
                  <a:lnTo>
                    <a:pt x="433337" y="139642"/>
                  </a:lnTo>
                  <a:lnTo>
                    <a:pt x="446005" y="182026"/>
                  </a:lnTo>
                  <a:lnTo>
                    <a:pt x="450100" y="227431"/>
                  </a:lnTo>
                  <a:lnTo>
                    <a:pt x="445051" y="272736"/>
                  </a:lnTo>
                  <a:lnTo>
                    <a:pt x="431493" y="314841"/>
                  </a:lnTo>
                  <a:lnTo>
                    <a:pt x="410342" y="352850"/>
                  </a:lnTo>
                  <a:lnTo>
                    <a:pt x="382511" y="385868"/>
                  </a:lnTo>
                  <a:lnTo>
                    <a:pt x="348915" y="413000"/>
                  </a:lnTo>
                  <a:lnTo>
                    <a:pt x="310468" y="433348"/>
                  </a:lnTo>
                  <a:lnTo>
                    <a:pt x="268086" y="446018"/>
                  </a:lnTo>
                  <a:lnTo>
                    <a:pt x="222681" y="450113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859359" y="2808307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5" h="267969">
                  <a:moveTo>
                    <a:pt x="181690" y="0"/>
                  </a:moveTo>
                  <a:lnTo>
                    <a:pt x="139644" y="5241"/>
                  </a:lnTo>
                  <a:lnTo>
                    <a:pt x="98683" y="20675"/>
                  </a:lnTo>
                  <a:lnTo>
                    <a:pt x="58433" y="48956"/>
                  </a:lnTo>
                  <a:lnTo>
                    <a:pt x="28072" y="85553"/>
                  </a:lnTo>
                  <a:lnTo>
                    <a:pt x="8345" y="128109"/>
                  </a:lnTo>
                  <a:lnTo>
                    <a:pt x="0" y="174267"/>
                  </a:lnTo>
                  <a:lnTo>
                    <a:pt x="3782" y="221669"/>
                  </a:lnTo>
                  <a:lnTo>
                    <a:pt x="20439" y="267957"/>
                  </a:lnTo>
                  <a:lnTo>
                    <a:pt x="1816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859359" y="2808307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5" h="267969">
                  <a:moveTo>
                    <a:pt x="20439" y="267957"/>
                  </a:moveTo>
                  <a:lnTo>
                    <a:pt x="3782" y="221669"/>
                  </a:lnTo>
                  <a:lnTo>
                    <a:pt x="0" y="174267"/>
                  </a:lnTo>
                  <a:lnTo>
                    <a:pt x="8345" y="128109"/>
                  </a:lnTo>
                  <a:lnTo>
                    <a:pt x="28072" y="85553"/>
                  </a:lnTo>
                  <a:lnTo>
                    <a:pt x="58433" y="48956"/>
                  </a:lnTo>
                  <a:lnTo>
                    <a:pt x="98683" y="20675"/>
                  </a:lnTo>
                  <a:lnTo>
                    <a:pt x="139644" y="5241"/>
                  </a:lnTo>
                  <a:lnTo>
                    <a:pt x="160634" y="1380"/>
                  </a:lnTo>
                  <a:lnTo>
                    <a:pt x="181690" y="0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21600" y="2985714"/>
              <a:ext cx="217716" cy="202780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8357755" y="2766691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5" h="450214">
                  <a:moveTo>
                    <a:pt x="227418" y="0"/>
                  </a:moveTo>
                  <a:lnTo>
                    <a:pt x="182014" y="4095"/>
                  </a:lnTo>
                  <a:lnTo>
                    <a:pt x="139631" y="16765"/>
                  </a:lnTo>
                  <a:lnTo>
                    <a:pt x="101185" y="37114"/>
                  </a:lnTo>
                  <a:lnTo>
                    <a:pt x="67589" y="64246"/>
                  </a:lnTo>
                  <a:lnTo>
                    <a:pt x="39758" y="97265"/>
                  </a:lnTo>
                  <a:lnTo>
                    <a:pt x="18607" y="135277"/>
                  </a:lnTo>
                  <a:lnTo>
                    <a:pt x="5049" y="177385"/>
                  </a:lnTo>
                  <a:lnTo>
                    <a:pt x="0" y="222694"/>
                  </a:lnTo>
                  <a:lnTo>
                    <a:pt x="4094" y="268095"/>
                  </a:lnTo>
                  <a:lnTo>
                    <a:pt x="16763" y="310476"/>
                  </a:lnTo>
                  <a:lnTo>
                    <a:pt x="37109" y="348922"/>
                  </a:lnTo>
                  <a:lnTo>
                    <a:pt x="64239" y="382519"/>
                  </a:lnTo>
                  <a:lnTo>
                    <a:pt x="97257" y="410351"/>
                  </a:lnTo>
                  <a:lnTo>
                    <a:pt x="135266" y="431504"/>
                  </a:lnTo>
                  <a:lnTo>
                    <a:pt x="177373" y="445063"/>
                  </a:lnTo>
                  <a:lnTo>
                    <a:pt x="222681" y="450113"/>
                  </a:lnTo>
                  <a:lnTo>
                    <a:pt x="268086" y="446018"/>
                  </a:lnTo>
                  <a:lnTo>
                    <a:pt x="310468" y="433348"/>
                  </a:lnTo>
                  <a:lnTo>
                    <a:pt x="348915" y="413000"/>
                  </a:lnTo>
                  <a:lnTo>
                    <a:pt x="382511" y="385868"/>
                  </a:lnTo>
                  <a:lnTo>
                    <a:pt x="410342" y="352850"/>
                  </a:lnTo>
                  <a:lnTo>
                    <a:pt x="431493" y="314841"/>
                  </a:lnTo>
                  <a:lnTo>
                    <a:pt x="445051" y="272736"/>
                  </a:lnTo>
                  <a:lnTo>
                    <a:pt x="450100" y="227431"/>
                  </a:lnTo>
                  <a:lnTo>
                    <a:pt x="446005" y="182026"/>
                  </a:lnTo>
                  <a:lnTo>
                    <a:pt x="433337" y="139642"/>
                  </a:lnTo>
                  <a:lnTo>
                    <a:pt x="412990" y="101193"/>
                  </a:lnTo>
                  <a:lnTo>
                    <a:pt x="385860" y="67595"/>
                  </a:lnTo>
                  <a:lnTo>
                    <a:pt x="352843" y="39762"/>
                  </a:lnTo>
                  <a:lnTo>
                    <a:pt x="314833" y="18609"/>
                  </a:lnTo>
                  <a:lnTo>
                    <a:pt x="272727" y="5049"/>
                  </a:lnTo>
                  <a:lnTo>
                    <a:pt x="2274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357755" y="2766691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5" h="450214">
                  <a:moveTo>
                    <a:pt x="222681" y="450113"/>
                  </a:moveTo>
                  <a:lnTo>
                    <a:pt x="177373" y="445063"/>
                  </a:lnTo>
                  <a:lnTo>
                    <a:pt x="135266" y="431504"/>
                  </a:lnTo>
                  <a:lnTo>
                    <a:pt x="97257" y="410351"/>
                  </a:lnTo>
                  <a:lnTo>
                    <a:pt x="64239" y="382519"/>
                  </a:lnTo>
                  <a:lnTo>
                    <a:pt x="37109" y="348922"/>
                  </a:lnTo>
                  <a:lnTo>
                    <a:pt x="16763" y="310476"/>
                  </a:lnTo>
                  <a:lnTo>
                    <a:pt x="4094" y="268095"/>
                  </a:lnTo>
                  <a:lnTo>
                    <a:pt x="0" y="222694"/>
                  </a:lnTo>
                  <a:lnTo>
                    <a:pt x="5049" y="177385"/>
                  </a:lnTo>
                  <a:lnTo>
                    <a:pt x="18607" y="135277"/>
                  </a:lnTo>
                  <a:lnTo>
                    <a:pt x="39758" y="97265"/>
                  </a:lnTo>
                  <a:lnTo>
                    <a:pt x="67589" y="64246"/>
                  </a:lnTo>
                  <a:lnTo>
                    <a:pt x="101185" y="37114"/>
                  </a:lnTo>
                  <a:lnTo>
                    <a:pt x="139631" y="16765"/>
                  </a:lnTo>
                  <a:lnTo>
                    <a:pt x="182014" y="4095"/>
                  </a:lnTo>
                  <a:lnTo>
                    <a:pt x="227418" y="0"/>
                  </a:lnTo>
                  <a:lnTo>
                    <a:pt x="272727" y="5049"/>
                  </a:lnTo>
                  <a:lnTo>
                    <a:pt x="314833" y="18609"/>
                  </a:lnTo>
                  <a:lnTo>
                    <a:pt x="352843" y="39762"/>
                  </a:lnTo>
                  <a:lnTo>
                    <a:pt x="385860" y="67595"/>
                  </a:lnTo>
                  <a:lnTo>
                    <a:pt x="412990" y="101193"/>
                  </a:lnTo>
                  <a:lnTo>
                    <a:pt x="433337" y="139642"/>
                  </a:lnTo>
                  <a:lnTo>
                    <a:pt x="446005" y="182026"/>
                  </a:lnTo>
                  <a:lnTo>
                    <a:pt x="450100" y="227431"/>
                  </a:lnTo>
                  <a:lnTo>
                    <a:pt x="445051" y="272736"/>
                  </a:lnTo>
                  <a:lnTo>
                    <a:pt x="431493" y="314841"/>
                  </a:lnTo>
                  <a:lnTo>
                    <a:pt x="410342" y="352850"/>
                  </a:lnTo>
                  <a:lnTo>
                    <a:pt x="382511" y="385868"/>
                  </a:lnTo>
                  <a:lnTo>
                    <a:pt x="348915" y="413000"/>
                  </a:lnTo>
                  <a:lnTo>
                    <a:pt x="310468" y="433348"/>
                  </a:lnTo>
                  <a:lnTo>
                    <a:pt x="268086" y="446018"/>
                  </a:lnTo>
                  <a:lnTo>
                    <a:pt x="222681" y="450113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399603" y="2808307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5" h="267969">
                  <a:moveTo>
                    <a:pt x="181685" y="0"/>
                  </a:moveTo>
                  <a:lnTo>
                    <a:pt x="139643" y="5241"/>
                  </a:lnTo>
                  <a:lnTo>
                    <a:pt x="98678" y="20675"/>
                  </a:lnTo>
                  <a:lnTo>
                    <a:pt x="58428" y="48956"/>
                  </a:lnTo>
                  <a:lnTo>
                    <a:pt x="28069" y="85553"/>
                  </a:lnTo>
                  <a:lnTo>
                    <a:pt x="8344" y="128109"/>
                  </a:lnTo>
                  <a:lnTo>
                    <a:pt x="0" y="174267"/>
                  </a:lnTo>
                  <a:lnTo>
                    <a:pt x="3781" y="221669"/>
                  </a:lnTo>
                  <a:lnTo>
                    <a:pt x="20433" y="267957"/>
                  </a:lnTo>
                  <a:lnTo>
                    <a:pt x="1816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399603" y="2808307"/>
              <a:ext cx="182245" cy="267970"/>
            </a:xfrm>
            <a:custGeom>
              <a:avLst/>
              <a:gdLst/>
              <a:ahLst/>
              <a:cxnLst/>
              <a:rect l="l" t="t" r="r" b="b"/>
              <a:pathLst>
                <a:path w="182245" h="267969">
                  <a:moveTo>
                    <a:pt x="20433" y="267957"/>
                  </a:moveTo>
                  <a:lnTo>
                    <a:pt x="3781" y="221669"/>
                  </a:lnTo>
                  <a:lnTo>
                    <a:pt x="0" y="174267"/>
                  </a:lnTo>
                  <a:lnTo>
                    <a:pt x="8344" y="128109"/>
                  </a:lnTo>
                  <a:lnTo>
                    <a:pt x="28069" y="85553"/>
                  </a:lnTo>
                  <a:lnTo>
                    <a:pt x="58428" y="48956"/>
                  </a:lnTo>
                  <a:lnTo>
                    <a:pt x="98678" y="20675"/>
                  </a:lnTo>
                  <a:lnTo>
                    <a:pt x="139643" y="5241"/>
                  </a:lnTo>
                  <a:lnTo>
                    <a:pt x="160634" y="1380"/>
                  </a:lnTo>
                  <a:lnTo>
                    <a:pt x="181685" y="0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561844" y="2985714"/>
              <a:ext cx="217716" cy="202780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7517734" y="2215688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5" h="589914">
                  <a:moveTo>
                    <a:pt x="298056" y="0"/>
                  </a:moveTo>
                  <a:lnTo>
                    <a:pt x="250171" y="3356"/>
                  </a:lnTo>
                  <a:lnTo>
                    <a:pt x="204668" y="14054"/>
                  </a:lnTo>
                  <a:lnTo>
                    <a:pt x="162160" y="31493"/>
                  </a:lnTo>
                  <a:lnTo>
                    <a:pt x="123260" y="55073"/>
                  </a:lnTo>
                  <a:lnTo>
                    <a:pt x="88582" y="84191"/>
                  </a:lnTo>
                  <a:lnTo>
                    <a:pt x="58740" y="118248"/>
                  </a:lnTo>
                  <a:lnTo>
                    <a:pt x="34347" y="156643"/>
                  </a:lnTo>
                  <a:lnTo>
                    <a:pt x="16017" y="198774"/>
                  </a:lnTo>
                  <a:lnTo>
                    <a:pt x="4363" y="244042"/>
                  </a:lnTo>
                  <a:lnTo>
                    <a:pt x="0" y="291846"/>
                  </a:lnTo>
                  <a:lnTo>
                    <a:pt x="3356" y="339727"/>
                  </a:lnTo>
                  <a:lnTo>
                    <a:pt x="14054" y="385229"/>
                  </a:lnTo>
                  <a:lnTo>
                    <a:pt x="31493" y="427736"/>
                  </a:lnTo>
                  <a:lnTo>
                    <a:pt x="55073" y="466636"/>
                  </a:lnTo>
                  <a:lnTo>
                    <a:pt x="84191" y="501315"/>
                  </a:lnTo>
                  <a:lnTo>
                    <a:pt x="118248" y="531158"/>
                  </a:lnTo>
                  <a:lnTo>
                    <a:pt x="156643" y="555552"/>
                  </a:lnTo>
                  <a:lnTo>
                    <a:pt x="198774" y="573883"/>
                  </a:lnTo>
                  <a:lnTo>
                    <a:pt x="244042" y="585538"/>
                  </a:lnTo>
                  <a:lnTo>
                    <a:pt x="291846" y="589902"/>
                  </a:lnTo>
                  <a:lnTo>
                    <a:pt x="339730" y="586545"/>
                  </a:lnTo>
                  <a:lnTo>
                    <a:pt x="385233" y="575846"/>
                  </a:lnTo>
                  <a:lnTo>
                    <a:pt x="427742" y="558405"/>
                  </a:lnTo>
                  <a:lnTo>
                    <a:pt x="466642" y="534825"/>
                  </a:lnTo>
                  <a:lnTo>
                    <a:pt x="501319" y="505706"/>
                  </a:lnTo>
                  <a:lnTo>
                    <a:pt x="531161" y="471648"/>
                  </a:lnTo>
                  <a:lnTo>
                    <a:pt x="555554" y="433253"/>
                  </a:lnTo>
                  <a:lnTo>
                    <a:pt x="573884" y="391122"/>
                  </a:lnTo>
                  <a:lnTo>
                    <a:pt x="585538" y="345856"/>
                  </a:lnTo>
                  <a:lnTo>
                    <a:pt x="589902" y="298056"/>
                  </a:lnTo>
                  <a:lnTo>
                    <a:pt x="586545" y="250171"/>
                  </a:lnTo>
                  <a:lnTo>
                    <a:pt x="575846" y="204668"/>
                  </a:lnTo>
                  <a:lnTo>
                    <a:pt x="558405" y="162160"/>
                  </a:lnTo>
                  <a:lnTo>
                    <a:pt x="534825" y="123260"/>
                  </a:lnTo>
                  <a:lnTo>
                    <a:pt x="505706" y="88582"/>
                  </a:lnTo>
                  <a:lnTo>
                    <a:pt x="471648" y="58740"/>
                  </a:lnTo>
                  <a:lnTo>
                    <a:pt x="433253" y="34347"/>
                  </a:lnTo>
                  <a:lnTo>
                    <a:pt x="391122" y="16017"/>
                  </a:lnTo>
                  <a:lnTo>
                    <a:pt x="345856" y="4363"/>
                  </a:lnTo>
                  <a:lnTo>
                    <a:pt x="298056" y="0"/>
                  </a:lnTo>
                  <a:close/>
                </a:path>
              </a:pathLst>
            </a:custGeom>
            <a:solidFill>
              <a:srgbClr val="C337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517734" y="2215688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5" h="589914">
                  <a:moveTo>
                    <a:pt x="291846" y="589902"/>
                  </a:moveTo>
                  <a:lnTo>
                    <a:pt x="244042" y="585538"/>
                  </a:lnTo>
                  <a:lnTo>
                    <a:pt x="198774" y="573883"/>
                  </a:lnTo>
                  <a:lnTo>
                    <a:pt x="156643" y="555552"/>
                  </a:lnTo>
                  <a:lnTo>
                    <a:pt x="118248" y="531158"/>
                  </a:lnTo>
                  <a:lnTo>
                    <a:pt x="84191" y="501315"/>
                  </a:lnTo>
                  <a:lnTo>
                    <a:pt x="55073" y="466636"/>
                  </a:lnTo>
                  <a:lnTo>
                    <a:pt x="31493" y="427736"/>
                  </a:lnTo>
                  <a:lnTo>
                    <a:pt x="14054" y="385229"/>
                  </a:lnTo>
                  <a:lnTo>
                    <a:pt x="3356" y="339727"/>
                  </a:lnTo>
                  <a:lnTo>
                    <a:pt x="0" y="291846"/>
                  </a:lnTo>
                  <a:lnTo>
                    <a:pt x="4363" y="244042"/>
                  </a:lnTo>
                  <a:lnTo>
                    <a:pt x="16017" y="198774"/>
                  </a:lnTo>
                  <a:lnTo>
                    <a:pt x="34347" y="156643"/>
                  </a:lnTo>
                  <a:lnTo>
                    <a:pt x="58740" y="118248"/>
                  </a:lnTo>
                  <a:lnTo>
                    <a:pt x="88582" y="84191"/>
                  </a:lnTo>
                  <a:lnTo>
                    <a:pt x="123260" y="55073"/>
                  </a:lnTo>
                  <a:lnTo>
                    <a:pt x="162160" y="31493"/>
                  </a:lnTo>
                  <a:lnTo>
                    <a:pt x="204668" y="14054"/>
                  </a:lnTo>
                  <a:lnTo>
                    <a:pt x="250171" y="3356"/>
                  </a:lnTo>
                  <a:lnTo>
                    <a:pt x="298056" y="0"/>
                  </a:lnTo>
                  <a:lnTo>
                    <a:pt x="345856" y="4363"/>
                  </a:lnTo>
                  <a:lnTo>
                    <a:pt x="391122" y="16017"/>
                  </a:lnTo>
                  <a:lnTo>
                    <a:pt x="433253" y="34347"/>
                  </a:lnTo>
                  <a:lnTo>
                    <a:pt x="471648" y="58740"/>
                  </a:lnTo>
                  <a:lnTo>
                    <a:pt x="505706" y="88582"/>
                  </a:lnTo>
                  <a:lnTo>
                    <a:pt x="534825" y="123260"/>
                  </a:lnTo>
                  <a:lnTo>
                    <a:pt x="558405" y="162160"/>
                  </a:lnTo>
                  <a:lnTo>
                    <a:pt x="575846" y="204668"/>
                  </a:lnTo>
                  <a:lnTo>
                    <a:pt x="586545" y="250171"/>
                  </a:lnTo>
                  <a:lnTo>
                    <a:pt x="589902" y="298056"/>
                  </a:lnTo>
                  <a:lnTo>
                    <a:pt x="585538" y="345856"/>
                  </a:lnTo>
                  <a:lnTo>
                    <a:pt x="573884" y="391122"/>
                  </a:lnTo>
                  <a:lnTo>
                    <a:pt x="555554" y="433253"/>
                  </a:lnTo>
                  <a:lnTo>
                    <a:pt x="531161" y="471648"/>
                  </a:lnTo>
                  <a:lnTo>
                    <a:pt x="501319" y="505706"/>
                  </a:lnTo>
                  <a:lnTo>
                    <a:pt x="466642" y="534825"/>
                  </a:lnTo>
                  <a:lnTo>
                    <a:pt x="427742" y="558405"/>
                  </a:lnTo>
                  <a:lnTo>
                    <a:pt x="385233" y="575846"/>
                  </a:lnTo>
                  <a:lnTo>
                    <a:pt x="339730" y="586545"/>
                  </a:lnTo>
                  <a:lnTo>
                    <a:pt x="291846" y="589902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573012" y="2270222"/>
              <a:ext cx="480059" cy="480695"/>
            </a:xfrm>
            <a:custGeom>
              <a:avLst/>
              <a:gdLst/>
              <a:ahLst/>
              <a:cxnLst/>
              <a:rect l="l" t="t" r="r" b="b"/>
              <a:pathLst>
                <a:path w="480059" h="480694">
                  <a:moveTo>
                    <a:pt x="26352" y="351180"/>
                  </a:moveTo>
                  <a:lnTo>
                    <a:pt x="8362" y="305941"/>
                  </a:lnTo>
                  <a:lnTo>
                    <a:pt x="0" y="259446"/>
                  </a:lnTo>
                  <a:lnTo>
                    <a:pt x="851" y="212999"/>
                  </a:lnTo>
                  <a:lnTo>
                    <a:pt x="10506" y="167903"/>
                  </a:lnTo>
                  <a:lnTo>
                    <a:pt x="28551" y="125461"/>
                  </a:lnTo>
                  <a:lnTo>
                    <a:pt x="54574" y="86975"/>
                  </a:lnTo>
                  <a:lnTo>
                    <a:pt x="88163" y="53750"/>
                  </a:lnTo>
                  <a:lnTo>
                    <a:pt x="128905" y="27089"/>
                  </a:lnTo>
                  <a:lnTo>
                    <a:pt x="182585" y="6867"/>
                  </a:lnTo>
                  <a:lnTo>
                    <a:pt x="210094" y="1807"/>
                  </a:lnTo>
                  <a:lnTo>
                    <a:pt x="237693" y="0"/>
                  </a:lnTo>
                </a:path>
                <a:path w="480059" h="480694">
                  <a:moveTo>
                    <a:pt x="479844" y="250202"/>
                  </a:moveTo>
                  <a:lnTo>
                    <a:pt x="472990" y="298405"/>
                  </a:lnTo>
                  <a:lnTo>
                    <a:pt x="457157" y="342917"/>
                  </a:lnTo>
                  <a:lnTo>
                    <a:pt x="433350" y="382810"/>
                  </a:lnTo>
                  <a:lnTo>
                    <a:pt x="402574" y="417160"/>
                  </a:lnTo>
                  <a:lnTo>
                    <a:pt x="365834" y="445038"/>
                  </a:lnTo>
                  <a:lnTo>
                    <a:pt x="324135" y="465518"/>
                  </a:lnTo>
                  <a:lnTo>
                    <a:pt x="278483" y="477675"/>
                  </a:lnTo>
                  <a:lnTo>
                    <a:pt x="229883" y="480580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7686283" y="2276140"/>
            <a:ext cx="229870" cy="4235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60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0</a:t>
            </a:r>
            <a:endParaRPr sz="2600">
              <a:latin typeface="TT Supermolot Bold"/>
              <a:cs typeface="TT Supermolot Bold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7344285" y="5002529"/>
            <a:ext cx="930275" cy="930275"/>
            <a:chOff x="7344285" y="5002529"/>
            <a:chExt cx="930275" cy="930275"/>
          </a:xfrm>
        </p:grpSpPr>
        <p:sp>
          <p:nvSpPr>
            <p:cNvPr id="56" name="object 56"/>
            <p:cNvSpPr/>
            <p:nvPr/>
          </p:nvSpPr>
          <p:spPr>
            <a:xfrm>
              <a:off x="7353493" y="5011737"/>
              <a:ext cx="911860" cy="911860"/>
            </a:xfrm>
            <a:custGeom>
              <a:avLst/>
              <a:gdLst/>
              <a:ahLst/>
              <a:cxnLst/>
              <a:rect l="l" t="t" r="r" b="b"/>
              <a:pathLst>
                <a:path w="911859" h="911860">
                  <a:moveTo>
                    <a:pt x="455752" y="0"/>
                  </a:moveTo>
                  <a:lnTo>
                    <a:pt x="409154" y="2353"/>
                  </a:lnTo>
                  <a:lnTo>
                    <a:pt x="363903" y="9259"/>
                  </a:lnTo>
                  <a:lnTo>
                    <a:pt x="320226" y="20490"/>
                  </a:lnTo>
                  <a:lnTo>
                    <a:pt x="278354" y="35815"/>
                  </a:lnTo>
                  <a:lnTo>
                    <a:pt x="238515" y="55007"/>
                  </a:lnTo>
                  <a:lnTo>
                    <a:pt x="200938" y="77836"/>
                  </a:lnTo>
                  <a:lnTo>
                    <a:pt x="165853" y="104073"/>
                  </a:lnTo>
                  <a:lnTo>
                    <a:pt x="133488" y="133489"/>
                  </a:lnTo>
                  <a:lnTo>
                    <a:pt x="104072" y="165855"/>
                  </a:lnTo>
                  <a:lnTo>
                    <a:pt x="77836" y="200941"/>
                  </a:lnTo>
                  <a:lnTo>
                    <a:pt x="55007" y="238519"/>
                  </a:lnTo>
                  <a:lnTo>
                    <a:pt x="35815" y="278359"/>
                  </a:lnTo>
                  <a:lnTo>
                    <a:pt x="20490" y="320233"/>
                  </a:lnTo>
                  <a:lnTo>
                    <a:pt x="9259" y="363911"/>
                  </a:lnTo>
                  <a:lnTo>
                    <a:pt x="2353" y="409165"/>
                  </a:lnTo>
                  <a:lnTo>
                    <a:pt x="0" y="455764"/>
                  </a:lnTo>
                  <a:lnTo>
                    <a:pt x="2353" y="502362"/>
                  </a:lnTo>
                  <a:lnTo>
                    <a:pt x="9259" y="547613"/>
                  </a:lnTo>
                  <a:lnTo>
                    <a:pt x="20490" y="591290"/>
                  </a:lnTo>
                  <a:lnTo>
                    <a:pt x="35815" y="633162"/>
                  </a:lnTo>
                  <a:lnTo>
                    <a:pt x="55007" y="673001"/>
                  </a:lnTo>
                  <a:lnTo>
                    <a:pt x="77836" y="710578"/>
                  </a:lnTo>
                  <a:lnTo>
                    <a:pt x="104072" y="745664"/>
                  </a:lnTo>
                  <a:lnTo>
                    <a:pt x="133488" y="778028"/>
                  </a:lnTo>
                  <a:lnTo>
                    <a:pt x="165853" y="807444"/>
                  </a:lnTo>
                  <a:lnTo>
                    <a:pt x="200938" y="833680"/>
                  </a:lnTo>
                  <a:lnTo>
                    <a:pt x="238515" y="856509"/>
                  </a:lnTo>
                  <a:lnTo>
                    <a:pt x="278354" y="875701"/>
                  </a:lnTo>
                  <a:lnTo>
                    <a:pt x="320226" y="891027"/>
                  </a:lnTo>
                  <a:lnTo>
                    <a:pt x="363903" y="902257"/>
                  </a:lnTo>
                  <a:lnTo>
                    <a:pt x="409154" y="909164"/>
                  </a:lnTo>
                  <a:lnTo>
                    <a:pt x="455752" y="911517"/>
                  </a:lnTo>
                  <a:lnTo>
                    <a:pt x="502351" y="909164"/>
                  </a:lnTo>
                  <a:lnTo>
                    <a:pt x="547605" y="902257"/>
                  </a:lnTo>
                  <a:lnTo>
                    <a:pt x="591283" y="891027"/>
                  </a:lnTo>
                  <a:lnTo>
                    <a:pt x="633157" y="875701"/>
                  </a:lnTo>
                  <a:lnTo>
                    <a:pt x="672997" y="856509"/>
                  </a:lnTo>
                  <a:lnTo>
                    <a:pt x="710575" y="833680"/>
                  </a:lnTo>
                  <a:lnTo>
                    <a:pt x="745661" y="807444"/>
                  </a:lnTo>
                  <a:lnTo>
                    <a:pt x="778027" y="778028"/>
                  </a:lnTo>
                  <a:lnTo>
                    <a:pt x="807443" y="745664"/>
                  </a:lnTo>
                  <a:lnTo>
                    <a:pt x="833680" y="710578"/>
                  </a:lnTo>
                  <a:lnTo>
                    <a:pt x="856509" y="673001"/>
                  </a:lnTo>
                  <a:lnTo>
                    <a:pt x="875701" y="633162"/>
                  </a:lnTo>
                  <a:lnTo>
                    <a:pt x="891026" y="591290"/>
                  </a:lnTo>
                  <a:lnTo>
                    <a:pt x="902257" y="547613"/>
                  </a:lnTo>
                  <a:lnTo>
                    <a:pt x="909164" y="502362"/>
                  </a:lnTo>
                  <a:lnTo>
                    <a:pt x="911517" y="455764"/>
                  </a:lnTo>
                  <a:lnTo>
                    <a:pt x="909164" y="409165"/>
                  </a:lnTo>
                  <a:lnTo>
                    <a:pt x="902257" y="363911"/>
                  </a:lnTo>
                  <a:lnTo>
                    <a:pt x="891026" y="320233"/>
                  </a:lnTo>
                  <a:lnTo>
                    <a:pt x="875701" y="278359"/>
                  </a:lnTo>
                  <a:lnTo>
                    <a:pt x="856509" y="238519"/>
                  </a:lnTo>
                  <a:lnTo>
                    <a:pt x="833680" y="200941"/>
                  </a:lnTo>
                  <a:lnTo>
                    <a:pt x="807443" y="165855"/>
                  </a:lnTo>
                  <a:lnTo>
                    <a:pt x="778027" y="133489"/>
                  </a:lnTo>
                  <a:lnTo>
                    <a:pt x="745661" y="104073"/>
                  </a:lnTo>
                  <a:lnTo>
                    <a:pt x="710575" y="77836"/>
                  </a:lnTo>
                  <a:lnTo>
                    <a:pt x="672997" y="55007"/>
                  </a:lnTo>
                  <a:lnTo>
                    <a:pt x="633157" y="35815"/>
                  </a:lnTo>
                  <a:lnTo>
                    <a:pt x="591283" y="20490"/>
                  </a:lnTo>
                  <a:lnTo>
                    <a:pt x="547605" y="9259"/>
                  </a:lnTo>
                  <a:lnTo>
                    <a:pt x="502351" y="2353"/>
                  </a:lnTo>
                  <a:lnTo>
                    <a:pt x="45575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353493" y="5011737"/>
              <a:ext cx="911860" cy="911860"/>
            </a:xfrm>
            <a:custGeom>
              <a:avLst/>
              <a:gdLst/>
              <a:ahLst/>
              <a:cxnLst/>
              <a:rect l="l" t="t" r="r" b="b"/>
              <a:pathLst>
                <a:path w="911859" h="911860">
                  <a:moveTo>
                    <a:pt x="911517" y="455764"/>
                  </a:moveTo>
                  <a:lnTo>
                    <a:pt x="909164" y="502362"/>
                  </a:lnTo>
                  <a:lnTo>
                    <a:pt x="902257" y="547613"/>
                  </a:lnTo>
                  <a:lnTo>
                    <a:pt x="891026" y="591290"/>
                  </a:lnTo>
                  <a:lnTo>
                    <a:pt x="875701" y="633162"/>
                  </a:lnTo>
                  <a:lnTo>
                    <a:pt x="856509" y="673001"/>
                  </a:lnTo>
                  <a:lnTo>
                    <a:pt x="833680" y="710578"/>
                  </a:lnTo>
                  <a:lnTo>
                    <a:pt x="807443" y="745664"/>
                  </a:lnTo>
                  <a:lnTo>
                    <a:pt x="778027" y="778028"/>
                  </a:lnTo>
                  <a:lnTo>
                    <a:pt x="745661" y="807444"/>
                  </a:lnTo>
                  <a:lnTo>
                    <a:pt x="710575" y="833680"/>
                  </a:lnTo>
                  <a:lnTo>
                    <a:pt x="672997" y="856509"/>
                  </a:lnTo>
                  <a:lnTo>
                    <a:pt x="633157" y="875701"/>
                  </a:lnTo>
                  <a:lnTo>
                    <a:pt x="591283" y="891027"/>
                  </a:lnTo>
                  <a:lnTo>
                    <a:pt x="547605" y="902257"/>
                  </a:lnTo>
                  <a:lnTo>
                    <a:pt x="502351" y="909164"/>
                  </a:lnTo>
                  <a:lnTo>
                    <a:pt x="455752" y="911517"/>
                  </a:lnTo>
                  <a:lnTo>
                    <a:pt x="409154" y="909164"/>
                  </a:lnTo>
                  <a:lnTo>
                    <a:pt x="363903" y="902257"/>
                  </a:lnTo>
                  <a:lnTo>
                    <a:pt x="320226" y="891027"/>
                  </a:lnTo>
                  <a:lnTo>
                    <a:pt x="278354" y="875701"/>
                  </a:lnTo>
                  <a:lnTo>
                    <a:pt x="238515" y="856509"/>
                  </a:lnTo>
                  <a:lnTo>
                    <a:pt x="200938" y="833680"/>
                  </a:lnTo>
                  <a:lnTo>
                    <a:pt x="165853" y="807444"/>
                  </a:lnTo>
                  <a:lnTo>
                    <a:pt x="133488" y="778028"/>
                  </a:lnTo>
                  <a:lnTo>
                    <a:pt x="104072" y="745664"/>
                  </a:lnTo>
                  <a:lnTo>
                    <a:pt x="77836" y="710578"/>
                  </a:lnTo>
                  <a:lnTo>
                    <a:pt x="55007" y="673001"/>
                  </a:lnTo>
                  <a:lnTo>
                    <a:pt x="35815" y="633162"/>
                  </a:lnTo>
                  <a:lnTo>
                    <a:pt x="20490" y="591290"/>
                  </a:lnTo>
                  <a:lnTo>
                    <a:pt x="9259" y="547613"/>
                  </a:lnTo>
                  <a:lnTo>
                    <a:pt x="2353" y="502362"/>
                  </a:lnTo>
                  <a:lnTo>
                    <a:pt x="0" y="455764"/>
                  </a:lnTo>
                  <a:lnTo>
                    <a:pt x="2353" y="409165"/>
                  </a:lnTo>
                  <a:lnTo>
                    <a:pt x="9259" y="363911"/>
                  </a:lnTo>
                  <a:lnTo>
                    <a:pt x="20490" y="320233"/>
                  </a:lnTo>
                  <a:lnTo>
                    <a:pt x="35815" y="278359"/>
                  </a:lnTo>
                  <a:lnTo>
                    <a:pt x="55007" y="238519"/>
                  </a:lnTo>
                  <a:lnTo>
                    <a:pt x="77836" y="200941"/>
                  </a:lnTo>
                  <a:lnTo>
                    <a:pt x="104072" y="165855"/>
                  </a:lnTo>
                  <a:lnTo>
                    <a:pt x="133488" y="133489"/>
                  </a:lnTo>
                  <a:lnTo>
                    <a:pt x="165853" y="104073"/>
                  </a:lnTo>
                  <a:lnTo>
                    <a:pt x="200938" y="77836"/>
                  </a:lnTo>
                  <a:lnTo>
                    <a:pt x="238515" y="55007"/>
                  </a:lnTo>
                  <a:lnTo>
                    <a:pt x="278354" y="35815"/>
                  </a:lnTo>
                  <a:lnTo>
                    <a:pt x="320226" y="20490"/>
                  </a:lnTo>
                  <a:lnTo>
                    <a:pt x="363903" y="9259"/>
                  </a:lnTo>
                  <a:lnTo>
                    <a:pt x="409154" y="2353"/>
                  </a:lnTo>
                  <a:lnTo>
                    <a:pt x="455752" y="0"/>
                  </a:lnTo>
                  <a:lnTo>
                    <a:pt x="502351" y="2353"/>
                  </a:lnTo>
                  <a:lnTo>
                    <a:pt x="547605" y="9259"/>
                  </a:lnTo>
                  <a:lnTo>
                    <a:pt x="591283" y="20490"/>
                  </a:lnTo>
                  <a:lnTo>
                    <a:pt x="633157" y="35815"/>
                  </a:lnTo>
                  <a:lnTo>
                    <a:pt x="672997" y="55007"/>
                  </a:lnTo>
                  <a:lnTo>
                    <a:pt x="710575" y="77836"/>
                  </a:lnTo>
                  <a:lnTo>
                    <a:pt x="745661" y="104073"/>
                  </a:lnTo>
                  <a:lnTo>
                    <a:pt x="778027" y="133489"/>
                  </a:lnTo>
                  <a:lnTo>
                    <a:pt x="807443" y="165855"/>
                  </a:lnTo>
                  <a:lnTo>
                    <a:pt x="833680" y="200941"/>
                  </a:lnTo>
                  <a:lnTo>
                    <a:pt x="856509" y="238519"/>
                  </a:lnTo>
                  <a:lnTo>
                    <a:pt x="875701" y="278359"/>
                  </a:lnTo>
                  <a:lnTo>
                    <a:pt x="891026" y="320233"/>
                  </a:lnTo>
                  <a:lnTo>
                    <a:pt x="902257" y="363911"/>
                  </a:lnTo>
                  <a:lnTo>
                    <a:pt x="909164" y="409165"/>
                  </a:lnTo>
                  <a:lnTo>
                    <a:pt x="911517" y="455764"/>
                  </a:lnTo>
                  <a:close/>
                </a:path>
              </a:pathLst>
            </a:custGeom>
            <a:ln w="179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7633529" y="5112103"/>
            <a:ext cx="312420" cy="640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00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C</a:t>
            </a:r>
            <a:endParaRPr sz="4000">
              <a:latin typeface="TT Supermolot Bold"/>
              <a:cs typeface="TT Supermolot Bold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6374970" y="5162727"/>
            <a:ext cx="617220" cy="617220"/>
            <a:chOff x="6374970" y="5162727"/>
            <a:chExt cx="617220" cy="617220"/>
          </a:xfrm>
        </p:grpSpPr>
        <p:sp>
          <p:nvSpPr>
            <p:cNvPr id="60" name="object 60"/>
            <p:cNvSpPr/>
            <p:nvPr/>
          </p:nvSpPr>
          <p:spPr>
            <a:xfrm>
              <a:off x="6388623" y="5176380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5" h="589914">
                  <a:moveTo>
                    <a:pt x="298056" y="0"/>
                  </a:moveTo>
                  <a:lnTo>
                    <a:pt x="250174" y="3357"/>
                  </a:lnTo>
                  <a:lnTo>
                    <a:pt x="204673" y="14056"/>
                  </a:lnTo>
                  <a:lnTo>
                    <a:pt x="162165" y="31496"/>
                  </a:lnTo>
                  <a:lnTo>
                    <a:pt x="123265" y="55076"/>
                  </a:lnTo>
                  <a:lnTo>
                    <a:pt x="88587" y="84196"/>
                  </a:lnTo>
                  <a:lnTo>
                    <a:pt x="58744" y="118253"/>
                  </a:lnTo>
                  <a:lnTo>
                    <a:pt x="34350" y="156648"/>
                  </a:lnTo>
                  <a:lnTo>
                    <a:pt x="16018" y="198779"/>
                  </a:lnTo>
                  <a:lnTo>
                    <a:pt x="4364" y="244045"/>
                  </a:lnTo>
                  <a:lnTo>
                    <a:pt x="0" y="291846"/>
                  </a:lnTo>
                  <a:lnTo>
                    <a:pt x="3357" y="339730"/>
                  </a:lnTo>
                  <a:lnTo>
                    <a:pt x="14056" y="385233"/>
                  </a:lnTo>
                  <a:lnTo>
                    <a:pt x="31496" y="427742"/>
                  </a:lnTo>
                  <a:lnTo>
                    <a:pt x="55076" y="466642"/>
                  </a:lnTo>
                  <a:lnTo>
                    <a:pt x="84196" y="501319"/>
                  </a:lnTo>
                  <a:lnTo>
                    <a:pt x="118253" y="531161"/>
                  </a:lnTo>
                  <a:lnTo>
                    <a:pt x="156648" y="555554"/>
                  </a:lnTo>
                  <a:lnTo>
                    <a:pt x="198779" y="573884"/>
                  </a:lnTo>
                  <a:lnTo>
                    <a:pt x="244045" y="585538"/>
                  </a:lnTo>
                  <a:lnTo>
                    <a:pt x="291846" y="589902"/>
                  </a:lnTo>
                  <a:lnTo>
                    <a:pt x="339730" y="586545"/>
                  </a:lnTo>
                  <a:lnTo>
                    <a:pt x="385233" y="575847"/>
                  </a:lnTo>
                  <a:lnTo>
                    <a:pt x="427742" y="558408"/>
                  </a:lnTo>
                  <a:lnTo>
                    <a:pt x="466642" y="534829"/>
                  </a:lnTo>
                  <a:lnTo>
                    <a:pt x="501319" y="505710"/>
                  </a:lnTo>
                  <a:lnTo>
                    <a:pt x="531161" y="471653"/>
                  </a:lnTo>
                  <a:lnTo>
                    <a:pt x="555554" y="433259"/>
                  </a:lnTo>
                  <a:lnTo>
                    <a:pt x="573884" y="391127"/>
                  </a:lnTo>
                  <a:lnTo>
                    <a:pt x="585538" y="345859"/>
                  </a:lnTo>
                  <a:lnTo>
                    <a:pt x="589902" y="298056"/>
                  </a:lnTo>
                  <a:lnTo>
                    <a:pt x="586545" y="250174"/>
                  </a:lnTo>
                  <a:lnTo>
                    <a:pt x="575847" y="204673"/>
                  </a:lnTo>
                  <a:lnTo>
                    <a:pt x="558408" y="162165"/>
                  </a:lnTo>
                  <a:lnTo>
                    <a:pt x="534829" y="123265"/>
                  </a:lnTo>
                  <a:lnTo>
                    <a:pt x="505710" y="88587"/>
                  </a:lnTo>
                  <a:lnTo>
                    <a:pt x="471653" y="58744"/>
                  </a:lnTo>
                  <a:lnTo>
                    <a:pt x="433259" y="34350"/>
                  </a:lnTo>
                  <a:lnTo>
                    <a:pt x="391127" y="16018"/>
                  </a:lnTo>
                  <a:lnTo>
                    <a:pt x="345859" y="4364"/>
                  </a:lnTo>
                  <a:lnTo>
                    <a:pt x="298056" y="0"/>
                  </a:lnTo>
                  <a:close/>
                </a:path>
              </a:pathLst>
            </a:custGeom>
            <a:solidFill>
              <a:srgbClr val="C337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388623" y="5176380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5" h="589914">
                  <a:moveTo>
                    <a:pt x="291846" y="589902"/>
                  </a:moveTo>
                  <a:lnTo>
                    <a:pt x="244045" y="585538"/>
                  </a:lnTo>
                  <a:lnTo>
                    <a:pt x="198779" y="573884"/>
                  </a:lnTo>
                  <a:lnTo>
                    <a:pt x="156648" y="555554"/>
                  </a:lnTo>
                  <a:lnTo>
                    <a:pt x="118253" y="531161"/>
                  </a:lnTo>
                  <a:lnTo>
                    <a:pt x="84196" y="501319"/>
                  </a:lnTo>
                  <a:lnTo>
                    <a:pt x="55076" y="466642"/>
                  </a:lnTo>
                  <a:lnTo>
                    <a:pt x="31496" y="427742"/>
                  </a:lnTo>
                  <a:lnTo>
                    <a:pt x="14056" y="385233"/>
                  </a:lnTo>
                  <a:lnTo>
                    <a:pt x="3357" y="339730"/>
                  </a:lnTo>
                  <a:lnTo>
                    <a:pt x="0" y="291846"/>
                  </a:lnTo>
                  <a:lnTo>
                    <a:pt x="4364" y="244045"/>
                  </a:lnTo>
                  <a:lnTo>
                    <a:pt x="16018" y="198779"/>
                  </a:lnTo>
                  <a:lnTo>
                    <a:pt x="34350" y="156648"/>
                  </a:lnTo>
                  <a:lnTo>
                    <a:pt x="58744" y="118253"/>
                  </a:lnTo>
                  <a:lnTo>
                    <a:pt x="88587" y="84196"/>
                  </a:lnTo>
                  <a:lnTo>
                    <a:pt x="123265" y="55076"/>
                  </a:lnTo>
                  <a:lnTo>
                    <a:pt x="162165" y="31496"/>
                  </a:lnTo>
                  <a:lnTo>
                    <a:pt x="204673" y="14056"/>
                  </a:lnTo>
                  <a:lnTo>
                    <a:pt x="250174" y="3357"/>
                  </a:lnTo>
                  <a:lnTo>
                    <a:pt x="298056" y="0"/>
                  </a:lnTo>
                  <a:lnTo>
                    <a:pt x="345859" y="4364"/>
                  </a:lnTo>
                  <a:lnTo>
                    <a:pt x="391127" y="16018"/>
                  </a:lnTo>
                  <a:lnTo>
                    <a:pt x="433259" y="34350"/>
                  </a:lnTo>
                  <a:lnTo>
                    <a:pt x="471653" y="58744"/>
                  </a:lnTo>
                  <a:lnTo>
                    <a:pt x="505710" y="88587"/>
                  </a:lnTo>
                  <a:lnTo>
                    <a:pt x="534829" y="123265"/>
                  </a:lnTo>
                  <a:lnTo>
                    <a:pt x="558408" y="162165"/>
                  </a:lnTo>
                  <a:lnTo>
                    <a:pt x="575847" y="204673"/>
                  </a:lnTo>
                  <a:lnTo>
                    <a:pt x="586545" y="250174"/>
                  </a:lnTo>
                  <a:lnTo>
                    <a:pt x="589902" y="298056"/>
                  </a:lnTo>
                  <a:lnTo>
                    <a:pt x="585538" y="345859"/>
                  </a:lnTo>
                  <a:lnTo>
                    <a:pt x="573884" y="391127"/>
                  </a:lnTo>
                  <a:lnTo>
                    <a:pt x="555554" y="433259"/>
                  </a:lnTo>
                  <a:lnTo>
                    <a:pt x="531161" y="471653"/>
                  </a:lnTo>
                  <a:lnTo>
                    <a:pt x="501319" y="505710"/>
                  </a:lnTo>
                  <a:lnTo>
                    <a:pt x="466642" y="534829"/>
                  </a:lnTo>
                  <a:lnTo>
                    <a:pt x="427742" y="558408"/>
                  </a:lnTo>
                  <a:lnTo>
                    <a:pt x="385233" y="575847"/>
                  </a:lnTo>
                  <a:lnTo>
                    <a:pt x="339730" y="586545"/>
                  </a:lnTo>
                  <a:lnTo>
                    <a:pt x="291846" y="589902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443905" y="5230925"/>
              <a:ext cx="480059" cy="480695"/>
            </a:xfrm>
            <a:custGeom>
              <a:avLst/>
              <a:gdLst/>
              <a:ahLst/>
              <a:cxnLst/>
              <a:rect l="l" t="t" r="r" b="b"/>
              <a:pathLst>
                <a:path w="480059" h="480695">
                  <a:moveTo>
                    <a:pt x="26352" y="351180"/>
                  </a:moveTo>
                  <a:lnTo>
                    <a:pt x="8362" y="305937"/>
                  </a:lnTo>
                  <a:lnTo>
                    <a:pt x="0" y="259439"/>
                  </a:lnTo>
                  <a:lnTo>
                    <a:pt x="851" y="212990"/>
                  </a:lnTo>
                  <a:lnTo>
                    <a:pt x="10506" y="167894"/>
                  </a:lnTo>
                  <a:lnTo>
                    <a:pt x="28551" y="125452"/>
                  </a:lnTo>
                  <a:lnTo>
                    <a:pt x="54574" y="86968"/>
                  </a:lnTo>
                  <a:lnTo>
                    <a:pt x="88163" y="53746"/>
                  </a:lnTo>
                  <a:lnTo>
                    <a:pt x="128905" y="27089"/>
                  </a:lnTo>
                  <a:lnTo>
                    <a:pt x="182585" y="6867"/>
                  </a:lnTo>
                  <a:lnTo>
                    <a:pt x="210094" y="1807"/>
                  </a:lnTo>
                  <a:lnTo>
                    <a:pt x="237693" y="0"/>
                  </a:lnTo>
                </a:path>
                <a:path w="480059" h="480695">
                  <a:moveTo>
                    <a:pt x="479831" y="250190"/>
                  </a:moveTo>
                  <a:lnTo>
                    <a:pt x="472982" y="298396"/>
                  </a:lnTo>
                  <a:lnTo>
                    <a:pt x="457152" y="342909"/>
                  </a:lnTo>
                  <a:lnTo>
                    <a:pt x="433347" y="382804"/>
                  </a:lnTo>
                  <a:lnTo>
                    <a:pt x="402572" y="417153"/>
                  </a:lnTo>
                  <a:lnTo>
                    <a:pt x="365833" y="445032"/>
                  </a:lnTo>
                  <a:lnTo>
                    <a:pt x="324135" y="465513"/>
                  </a:lnTo>
                  <a:lnTo>
                    <a:pt x="278483" y="477671"/>
                  </a:lnTo>
                  <a:lnTo>
                    <a:pt x="229883" y="480580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6557177" y="5236845"/>
            <a:ext cx="229870" cy="4235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60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0</a:t>
            </a:r>
            <a:endParaRPr sz="2600">
              <a:latin typeface="TT Supermolot Bold"/>
              <a:cs typeface="TT Supermolot Bold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7396377" y="5054358"/>
            <a:ext cx="1842770" cy="826135"/>
            <a:chOff x="7396377" y="5054358"/>
            <a:chExt cx="1842770" cy="826135"/>
          </a:xfrm>
        </p:grpSpPr>
        <p:sp>
          <p:nvSpPr>
            <p:cNvPr id="65" name="object 65"/>
            <p:cNvSpPr/>
            <p:nvPr/>
          </p:nvSpPr>
          <p:spPr>
            <a:xfrm>
              <a:off x="8635127" y="5176380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5" h="589914">
                  <a:moveTo>
                    <a:pt x="298056" y="0"/>
                  </a:moveTo>
                  <a:lnTo>
                    <a:pt x="250171" y="3357"/>
                  </a:lnTo>
                  <a:lnTo>
                    <a:pt x="204668" y="14056"/>
                  </a:lnTo>
                  <a:lnTo>
                    <a:pt x="162160" y="31496"/>
                  </a:lnTo>
                  <a:lnTo>
                    <a:pt x="123260" y="55076"/>
                  </a:lnTo>
                  <a:lnTo>
                    <a:pt x="88582" y="84196"/>
                  </a:lnTo>
                  <a:lnTo>
                    <a:pt x="58740" y="118253"/>
                  </a:lnTo>
                  <a:lnTo>
                    <a:pt x="34347" y="156648"/>
                  </a:lnTo>
                  <a:lnTo>
                    <a:pt x="16017" y="198779"/>
                  </a:lnTo>
                  <a:lnTo>
                    <a:pt x="4363" y="244045"/>
                  </a:lnTo>
                  <a:lnTo>
                    <a:pt x="0" y="291846"/>
                  </a:lnTo>
                  <a:lnTo>
                    <a:pt x="3356" y="339730"/>
                  </a:lnTo>
                  <a:lnTo>
                    <a:pt x="14054" y="385233"/>
                  </a:lnTo>
                  <a:lnTo>
                    <a:pt x="31493" y="427742"/>
                  </a:lnTo>
                  <a:lnTo>
                    <a:pt x="55073" y="466642"/>
                  </a:lnTo>
                  <a:lnTo>
                    <a:pt x="84191" y="501319"/>
                  </a:lnTo>
                  <a:lnTo>
                    <a:pt x="118248" y="531161"/>
                  </a:lnTo>
                  <a:lnTo>
                    <a:pt x="156643" y="555554"/>
                  </a:lnTo>
                  <a:lnTo>
                    <a:pt x="198774" y="573884"/>
                  </a:lnTo>
                  <a:lnTo>
                    <a:pt x="244042" y="585538"/>
                  </a:lnTo>
                  <a:lnTo>
                    <a:pt x="291846" y="589902"/>
                  </a:lnTo>
                  <a:lnTo>
                    <a:pt x="339727" y="586545"/>
                  </a:lnTo>
                  <a:lnTo>
                    <a:pt x="385229" y="575847"/>
                  </a:lnTo>
                  <a:lnTo>
                    <a:pt x="427736" y="558408"/>
                  </a:lnTo>
                  <a:lnTo>
                    <a:pt x="466636" y="534829"/>
                  </a:lnTo>
                  <a:lnTo>
                    <a:pt x="501315" y="505710"/>
                  </a:lnTo>
                  <a:lnTo>
                    <a:pt x="531158" y="471653"/>
                  </a:lnTo>
                  <a:lnTo>
                    <a:pt x="555552" y="433259"/>
                  </a:lnTo>
                  <a:lnTo>
                    <a:pt x="573883" y="391127"/>
                  </a:lnTo>
                  <a:lnTo>
                    <a:pt x="585538" y="345859"/>
                  </a:lnTo>
                  <a:lnTo>
                    <a:pt x="589902" y="298056"/>
                  </a:lnTo>
                  <a:lnTo>
                    <a:pt x="586545" y="250174"/>
                  </a:lnTo>
                  <a:lnTo>
                    <a:pt x="575846" y="204673"/>
                  </a:lnTo>
                  <a:lnTo>
                    <a:pt x="558405" y="162165"/>
                  </a:lnTo>
                  <a:lnTo>
                    <a:pt x="534825" y="123265"/>
                  </a:lnTo>
                  <a:lnTo>
                    <a:pt x="505706" y="88587"/>
                  </a:lnTo>
                  <a:lnTo>
                    <a:pt x="471648" y="58744"/>
                  </a:lnTo>
                  <a:lnTo>
                    <a:pt x="433253" y="34350"/>
                  </a:lnTo>
                  <a:lnTo>
                    <a:pt x="391122" y="16018"/>
                  </a:lnTo>
                  <a:lnTo>
                    <a:pt x="345856" y="4364"/>
                  </a:lnTo>
                  <a:lnTo>
                    <a:pt x="298056" y="0"/>
                  </a:lnTo>
                  <a:close/>
                </a:path>
              </a:pathLst>
            </a:custGeom>
            <a:solidFill>
              <a:srgbClr val="C337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635127" y="5176380"/>
              <a:ext cx="589915" cy="589915"/>
            </a:xfrm>
            <a:custGeom>
              <a:avLst/>
              <a:gdLst/>
              <a:ahLst/>
              <a:cxnLst/>
              <a:rect l="l" t="t" r="r" b="b"/>
              <a:pathLst>
                <a:path w="589915" h="589914">
                  <a:moveTo>
                    <a:pt x="291846" y="589902"/>
                  </a:moveTo>
                  <a:lnTo>
                    <a:pt x="244042" y="585538"/>
                  </a:lnTo>
                  <a:lnTo>
                    <a:pt x="198774" y="573884"/>
                  </a:lnTo>
                  <a:lnTo>
                    <a:pt x="156643" y="555554"/>
                  </a:lnTo>
                  <a:lnTo>
                    <a:pt x="118248" y="531161"/>
                  </a:lnTo>
                  <a:lnTo>
                    <a:pt x="84191" y="501319"/>
                  </a:lnTo>
                  <a:lnTo>
                    <a:pt x="55073" y="466642"/>
                  </a:lnTo>
                  <a:lnTo>
                    <a:pt x="31493" y="427742"/>
                  </a:lnTo>
                  <a:lnTo>
                    <a:pt x="14054" y="385233"/>
                  </a:lnTo>
                  <a:lnTo>
                    <a:pt x="3356" y="339730"/>
                  </a:lnTo>
                  <a:lnTo>
                    <a:pt x="0" y="291846"/>
                  </a:lnTo>
                  <a:lnTo>
                    <a:pt x="4363" y="244045"/>
                  </a:lnTo>
                  <a:lnTo>
                    <a:pt x="16017" y="198779"/>
                  </a:lnTo>
                  <a:lnTo>
                    <a:pt x="34347" y="156648"/>
                  </a:lnTo>
                  <a:lnTo>
                    <a:pt x="58740" y="118253"/>
                  </a:lnTo>
                  <a:lnTo>
                    <a:pt x="88582" y="84196"/>
                  </a:lnTo>
                  <a:lnTo>
                    <a:pt x="123260" y="55076"/>
                  </a:lnTo>
                  <a:lnTo>
                    <a:pt x="162160" y="31496"/>
                  </a:lnTo>
                  <a:lnTo>
                    <a:pt x="204668" y="14056"/>
                  </a:lnTo>
                  <a:lnTo>
                    <a:pt x="250171" y="3357"/>
                  </a:lnTo>
                  <a:lnTo>
                    <a:pt x="298056" y="0"/>
                  </a:lnTo>
                  <a:lnTo>
                    <a:pt x="345856" y="4364"/>
                  </a:lnTo>
                  <a:lnTo>
                    <a:pt x="391122" y="16018"/>
                  </a:lnTo>
                  <a:lnTo>
                    <a:pt x="433253" y="34350"/>
                  </a:lnTo>
                  <a:lnTo>
                    <a:pt x="471648" y="58744"/>
                  </a:lnTo>
                  <a:lnTo>
                    <a:pt x="505706" y="88587"/>
                  </a:lnTo>
                  <a:lnTo>
                    <a:pt x="534825" y="123265"/>
                  </a:lnTo>
                  <a:lnTo>
                    <a:pt x="558405" y="162165"/>
                  </a:lnTo>
                  <a:lnTo>
                    <a:pt x="575846" y="204673"/>
                  </a:lnTo>
                  <a:lnTo>
                    <a:pt x="586545" y="250174"/>
                  </a:lnTo>
                  <a:lnTo>
                    <a:pt x="589902" y="298056"/>
                  </a:lnTo>
                  <a:lnTo>
                    <a:pt x="585538" y="345859"/>
                  </a:lnTo>
                  <a:lnTo>
                    <a:pt x="573883" y="391127"/>
                  </a:lnTo>
                  <a:lnTo>
                    <a:pt x="555552" y="433259"/>
                  </a:lnTo>
                  <a:lnTo>
                    <a:pt x="531158" y="471653"/>
                  </a:lnTo>
                  <a:lnTo>
                    <a:pt x="501315" y="505710"/>
                  </a:lnTo>
                  <a:lnTo>
                    <a:pt x="466636" y="534829"/>
                  </a:lnTo>
                  <a:lnTo>
                    <a:pt x="427736" y="558408"/>
                  </a:lnTo>
                  <a:lnTo>
                    <a:pt x="385229" y="575847"/>
                  </a:lnTo>
                  <a:lnTo>
                    <a:pt x="339727" y="586545"/>
                  </a:lnTo>
                  <a:lnTo>
                    <a:pt x="291846" y="589902"/>
                  </a:lnTo>
                  <a:close/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690396" y="5230925"/>
              <a:ext cx="480059" cy="480695"/>
            </a:xfrm>
            <a:custGeom>
              <a:avLst/>
              <a:gdLst/>
              <a:ahLst/>
              <a:cxnLst/>
              <a:rect l="l" t="t" r="r" b="b"/>
              <a:pathLst>
                <a:path w="480059" h="480695">
                  <a:moveTo>
                    <a:pt x="26352" y="351180"/>
                  </a:moveTo>
                  <a:lnTo>
                    <a:pt x="8362" y="305937"/>
                  </a:lnTo>
                  <a:lnTo>
                    <a:pt x="0" y="259439"/>
                  </a:lnTo>
                  <a:lnTo>
                    <a:pt x="851" y="212990"/>
                  </a:lnTo>
                  <a:lnTo>
                    <a:pt x="10506" y="167894"/>
                  </a:lnTo>
                  <a:lnTo>
                    <a:pt x="28551" y="125452"/>
                  </a:lnTo>
                  <a:lnTo>
                    <a:pt x="54574" y="86968"/>
                  </a:lnTo>
                  <a:lnTo>
                    <a:pt x="88163" y="53746"/>
                  </a:lnTo>
                  <a:lnTo>
                    <a:pt x="128905" y="27089"/>
                  </a:lnTo>
                  <a:lnTo>
                    <a:pt x="182589" y="6867"/>
                  </a:lnTo>
                  <a:lnTo>
                    <a:pt x="210099" y="1807"/>
                  </a:lnTo>
                  <a:lnTo>
                    <a:pt x="237693" y="0"/>
                  </a:lnTo>
                </a:path>
                <a:path w="480059" h="480695">
                  <a:moveTo>
                    <a:pt x="479844" y="250190"/>
                  </a:moveTo>
                  <a:lnTo>
                    <a:pt x="472991" y="298396"/>
                  </a:lnTo>
                  <a:lnTo>
                    <a:pt x="457159" y="342909"/>
                  </a:lnTo>
                  <a:lnTo>
                    <a:pt x="433354" y="382804"/>
                  </a:lnTo>
                  <a:lnTo>
                    <a:pt x="402580" y="417153"/>
                  </a:lnTo>
                  <a:lnTo>
                    <a:pt x="365843" y="445032"/>
                  </a:lnTo>
                  <a:lnTo>
                    <a:pt x="324146" y="465513"/>
                  </a:lnTo>
                  <a:lnTo>
                    <a:pt x="278495" y="477671"/>
                  </a:lnTo>
                  <a:lnTo>
                    <a:pt x="229895" y="480580"/>
                  </a:lnTo>
                </a:path>
              </a:pathLst>
            </a:custGeom>
            <a:ln w="27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410030" y="5068011"/>
              <a:ext cx="798830" cy="798830"/>
            </a:xfrm>
            <a:custGeom>
              <a:avLst/>
              <a:gdLst/>
              <a:ahLst/>
              <a:cxnLst/>
              <a:rect l="l" t="t" r="r" b="b"/>
              <a:pathLst>
                <a:path w="798829" h="798829">
                  <a:moveTo>
                    <a:pt x="44923" y="583603"/>
                  </a:moveTo>
                  <a:lnTo>
                    <a:pt x="25840" y="541022"/>
                  </a:lnTo>
                  <a:lnTo>
                    <a:pt x="12077" y="497458"/>
                  </a:lnTo>
                  <a:lnTo>
                    <a:pt x="3506" y="453313"/>
                  </a:lnTo>
                  <a:lnTo>
                    <a:pt x="0" y="408992"/>
                  </a:lnTo>
                  <a:lnTo>
                    <a:pt x="1429" y="364900"/>
                  </a:lnTo>
                  <a:lnTo>
                    <a:pt x="7667" y="321439"/>
                  </a:lnTo>
                  <a:lnTo>
                    <a:pt x="18586" y="279015"/>
                  </a:lnTo>
                  <a:lnTo>
                    <a:pt x="34058" y="238032"/>
                  </a:lnTo>
                  <a:lnTo>
                    <a:pt x="53955" y="198893"/>
                  </a:lnTo>
                  <a:lnTo>
                    <a:pt x="78149" y="162002"/>
                  </a:lnTo>
                  <a:lnTo>
                    <a:pt x="106513" y="127764"/>
                  </a:lnTo>
                  <a:lnTo>
                    <a:pt x="138919" y="96583"/>
                  </a:lnTo>
                  <a:lnTo>
                    <a:pt x="175238" y="68863"/>
                  </a:lnTo>
                  <a:lnTo>
                    <a:pt x="215344" y="45008"/>
                  </a:lnTo>
                  <a:lnTo>
                    <a:pt x="259429" y="25356"/>
                  </a:lnTo>
                  <a:lnTo>
                    <a:pt x="304555" y="11398"/>
                  </a:lnTo>
                  <a:lnTo>
                    <a:pt x="350271" y="2992"/>
                  </a:lnTo>
                  <a:lnTo>
                    <a:pt x="396128" y="0"/>
                  </a:lnTo>
                </a:path>
                <a:path w="798829" h="798829">
                  <a:moveTo>
                    <a:pt x="798553" y="415785"/>
                  </a:moveTo>
                  <a:lnTo>
                    <a:pt x="793970" y="462220"/>
                  </a:lnTo>
                  <a:lnTo>
                    <a:pt x="784280" y="506867"/>
                  </a:lnTo>
                  <a:lnTo>
                    <a:pt x="769796" y="549440"/>
                  </a:lnTo>
                  <a:lnTo>
                    <a:pt x="750829" y="589651"/>
                  </a:lnTo>
                  <a:lnTo>
                    <a:pt x="727691" y="627212"/>
                  </a:lnTo>
                  <a:lnTo>
                    <a:pt x="700694" y="661836"/>
                  </a:lnTo>
                  <a:lnTo>
                    <a:pt x="670148" y="693237"/>
                  </a:lnTo>
                  <a:lnTo>
                    <a:pt x="636367" y="721126"/>
                  </a:lnTo>
                  <a:lnTo>
                    <a:pt x="599660" y="745217"/>
                  </a:lnTo>
                  <a:lnTo>
                    <a:pt x="560340" y="765222"/>
                  </a:lnTo>
                  <a:lnTo>
                    <a:pt x="518719" y="780854"/>
                  </a:lnTo>
                  <a:lnTo>
                    <a:pt x="475108" y="791826"/>
                  </a:lnTo>
                  <a:lnTo>
                    <a:pt x="429818" y="797850"/>
                  </a:lnTo>
                  <a:lnTo>
                    <a:pt x="383162" y="798639"/>
                  </a:lnTo>
                </a:path>
              </a:pathLst>
            </a:custGeom>
            <a:ln w="270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8803668" y="5236845"/>
            <a:ext cx="229870" cy="4235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60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0</a:t>
            </a:r>
            <a:endParaRPr sz="2600">
              <a:latin typeface="TT Supermolot Bold"/>
              <a:cs typeface="TT Supermolot Bold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6970702" y="5399149"/>
            <a:ext cx="1666239" cy="137160"/>
          </a:xfrm>
          <a:custGeom>
            <a:avLst/>
            <a:gdLst/>
            <a:ahLst/>
            <a:cxnLst/>
            <a:rect l="l" t="t" r="r" b="b"/>
            <a:pathLst>
              <a:path w="1666240" h="137160">
                <a:moveTo>
                  <a:pt x="0" y="136690"/>
                </a:moveTo>
                <a:lnTo>
                  <a:pt x="382612" y="136690"/>
                </a:lnTo>
              </a:path>
              <a:path w="1666240" h="137160">
                <a:moveTo>
                  <a:pt x="1283436" y="136690"/>
                </a:moveTo>
                <a:lnTo>
                  <a:pt x="1666049" y="136690"/>
                </a:lnTo>
              </a:path>
              <a:path w="1666240" h="137160">
                <a:moveTo>
                  <a:pt x="0" y="0"/>
                </a:moveTo>
                <a:lnTo>
                  <a:pt x="382612" y="0"/>
                </a:lnTo>
              </a:path>
              <a:path w="1666240" h="137160">
                <a:moveTo>
                  <a:pt x="1283436" y="0"/>
                </a:moveTo>
                <a:lnTo>
                  <a:pt x="1666049" y="0"/>
                </a:lnTo>
              </a:path>
            </a:pathLst>
          </a:custGeom>
          <a:ln w="540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6909420" y="2793633"/>
            <a:ext cx="1847850" cy="13315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40005" algn="ctr">
              <a:lnSpc>
                <a:spcPct val="100000"/>
              </a:lnSpc>
              <a:spcBef>
                <a:spcPts val="130"/>
              </a:spcBef>
              <a:tabLst>
                <a:tab pos="1539875" algn="l"/>
              </a:tabLst>
            </a:pPr>
            <a:r>
              <a:rPr sz="2150" spc="-50" dirty="0">
                <a:latin typeface="TT Supermolot Bold"/>
                <a:cs typeface="TT Supermolot Bold"/>
              </a:rPr>
              <a:t>H</a:t>
            </a:r>
            <a:r>
              <a:rPr sz="2150" dirty="0">
                <a:latin typeface="TT Supermolot Bold"/>
                <a:cs typeface="TT Supermolot Bold"/>
              </a:rPr>
              <a:t>	</a:t>
            </a:r>
            <a:r>
              <a:rPr sz="2150" spc="-50" dirty="0">
                <a:latin typeface="TT Supermolot Bold"/>
                <a:cs typeface="TT Supermolot Bold"/>
              </a:rPr>
              <a:t>H</a:t>
            </a:r>
            <a:endParaRPr sz="2150">
              <a:latin typeface="TT Supermolot Bold"/>
              <a:cs typeface="TT Supermolot Bold"/>
            </a:endParaRPr>
          </a:p>
          <a:p>
            <a:pPr marL="17780" algn="ctr">
              <a:lnSpc>
                <a:spcPct val="100000"/>
              </a:lnSpc>
              <a:spcBef>
                <a:spcPts val="2540"/>
              </a:spcBef>
            </a:pPr>
            <a:r>
              <a:rPr sz="2600" dirty="0">
                <a:latin typeface="TT Supermolot Bold"/>
                <a:cs typeface="TT Supermolot Bold"/>
              </a:rPr>
              <a:t>woda </a:t>
            </a:r>
            <a:r>
              <a:rPr sz="2600" spc="-25" dirty="0">
                <a:latin typeface="TT Supermolot Bold"/>
                <a:cs typeface="TT Supermolot Bold"/>
              </a:rPr>
              <a:t>H</a:t>
            </a:r>
            <a:r>
              <a:rPr sz="2250" spc="-37" baseline="-31481" dirty="0">
                <a:latin typeface="TT Supermolot Bold"/>
                <a:cs typeface="TT Supermolot Bold"/>
              </a:rPr>
              <a:t>2</a:t>
            </a:r>
            <a:r>
              <a:rPr sz="2600" spc="-25" dirty="0">
                <a:latin typeface="TT Supermolot Bold"/>
                <a:cs typeface="TT Supermolot Bold"/>
              </a:rPr>
              <a:t>O</a:t>
            </a:r>
            <a:endParaRPr sz="2600">
              <a:latin typeface="TT Supermolot Bold"/>
              <a:cs typeface="TT Supermolot Bold"/>
            </a:endParaRPr>
          </a:p>
          <a:p>
            <a:pPr marL="68580">
              <a:lnSpc>
                <a:spcPct val="100000"/>
              </a:lnSpc>
              <a:spcBef>
                <a:spcPts val="330"/>
              </a:spcBef>
            </a:pPr>
            <a:r>
              <a:rPr sz="1400" dirty="0">
                <a:latin typeface="TT Supermolot Regular"/>
                <a:cs typeface="TT Supermolot Regular"/>
              </a:rPr>
              <a:t>1</a:t>
            </a:r>
            <a:r>
              <a:rPr sz="1400" spc="-5" dirty="0">
                <a:latin typeface="TT Supermolot Regular"/>
                <a:cs typeface="TT Supermolot Regular"/>
              </a:rPr>
              <a:t> </a:t>
            </a:r>
            <a:r>
              <a:rPr sz="1400" dirty="0">
                <a:latin typeface="TT Supermolot Regular"/>
                <a:cs typeface="TT Supermolot Regular"/>
              </a:rPr>
              <a:t>oxygen + 2 </a:t>
            </a:r>
            <a:r>
              <a:rPr sz="1400" spc="-10" dirty="0">
                <a:latin typeface="TT Supermolot Regular"/>
                <a:cs typeface="TT Supermolot Regular"/>
              </a:rPr>
              <a:t>hydrogen</a:t>
            </a:r>
            <a:endParaRPr sz="1400">
              <a:latin typeface="TT Supermolot Regular"/>
              <a:cs typeface="TT Supermolot Regular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954363" y="5465722"/>
            <a:ext cx="1797685" cy="75501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710"/>
              </a:spcBef>
            </a:pPr>
            <a:r>
              <a:rPr sz="2600" dirty="0">
                <a:latin typeface="TT Supermolot Bold"/>
                <a:cs typeface="TT Supermolot Bold"/>
              </a:rPr>
              <a:t>metan </a:t>
            </a:r>
            <a:r>
              <a:rPr sz="2600" spc="-25" dirty="0">
                <a:latin typeface="TT Supermolot Bold"/>
                <a:cs typeface="TT Supermolot Bold"/>
              </a:rPr>
              <a:t>CH</a:t>
            </a:r>
            <a:r>
              <a:rPr sz="2250" spc="-37" baseline="-31481" dirty="0">
                <a:latin typeface="TT Supermolot Bold"/>
                <a:cs typeface="TT Supermolot Bold"/>
              </a:rPr>
              <a:t>4</a:t>
            </a:r>
            <a:endParaRPr sz="2250" baseline="-31481">
              <a:latin typeface="TT Supermolot Bold"/>
              <a:cs typeface="TT Supermolot Bold"/>
            </a:endParaRPr>
          </a:p>
          <a:p>
            <a:pPr marL="38100">
              <a:lnSpc>
                <a:spcPct val="100000"/>
              </a:lnSpc>
              <a:spcBef>
                <a:spcPts val="330"/>
              </a:spcBef>
            </a:pPr>
            <a:r>
              <a:rPr sz="1400" dirty="0">
                <a:latin typeface="TT Supermolot Regular"/>
                <a:cs typeface="TT Supermolot Regular"/>
              </a:rPr>
              <a:t>1</a:t>
            </a:r>
            <a:r>
              <a:rPr sz="1400" spc="-5" dirty="0">
                <a:latin typeface="TT Supermolot Regular"/>
                <a:cs typeface="TT Supermolot Regular"/>
              </a:rPr>
              <a:t> </a:t>
            </a:r>
            <a:r>
              <a:rPr sz="1400" dirty="0">
                <a:latin typeface="TT Supermolot Regular"/>
                <a:cs typeface="TT Supermolot Regular"/>
              </a:rPr>
              <a:t>carbon + 4 </a:t>
            </a:r>
            <a:r>
              <a:rPr sz="1400" spc="-10" dirty="0">
                <a:latin typeface="TT Supermolot Regular"/>
                <a:cs typeface="TT Supermolot Regular"/>
              </a:rPr>
              <a:t>hydrogen</a:t>
            </a:r>
            <a:endParaRPr sz="1400">
              <a:latin typeface="TT Supermolot Regular"/>
              <a:cs typeface="TT Supermolot Regular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242485" y="6132472"/>
            <a:ext cx="3199765" cy="75501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10"/>
              </a:spcBef>
            </a:pPr>
            <a:r>
              <a:rPr sz="2600" dirty="0">
                <a:latin typeface="TT Supermolot Bold"/>
                <a:cs typeface="TT Supermolot Bold"/>
              </a:rPr>
              <a:t>dwutlenek węgla </a:t>
            </a:r>
            <a:r>
              <a:rPr sz="2600" spc="-25" dirty="0">
                <a:latin typeface="TT Supermolot Bold"/>
                <a:cs typeface="TT Supermolot Bold"/>
              </a:rPr>
              <a:t>CO</a:t>
            </a:r>
            <a:r>
              <a:rPr sz="2250" spc="-37" baseline="-31481" dirty="0">
                <a:latin typeface="TT Supermolot Bold"/>
                <a:cs typeface="TT Supermolot Bold"/>
              </a:rPr>
              <a:t>2</a:t>
            </a:r>
            <a:endParaRPr sz="2250" baseline="-31481">
              <a:latin typeface="TT Supermolot Bold"/>
              <a:cs typeface="TT Supermolot Bold"/>
            </a:endParaRPr>
          </a:p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sz="1400" dirty="0">
                <a:latin typeface="TT Supermolot Regular"/>
                <a:cs typeface="TT Supermolot Regular"/>
              </a:rPr>
              <a:t>1</a:t>
            </a:r>
            <a:r>
              <a:rPr sz="1400" spc="-5" dirty="0">
                <a:latin typeface="TT Supermolot Regular"/>
                <a:cs typeface="TT Supermolot Regular"/>
              </a:rPr>
              <a:t> </a:t>
            </a:r>
            <a:r>
              <a:rPr sz="1400" dirty="0">
                <a:latin typeface="TT Supermolot Regular"/>
                <a:cs typeface="TT Supermolot Regular"/>
              </a:rPr>
              <a:t>carbon + 2 </a:t>
            </a:r>
            <a:r>
              <a:rPr sz="1400" spc="-10" dirty="0">
                <a:latin typeface="TT Supermolot Regular"/>
                <a:cs typeface="TT Supermolot Regular"/>
              </a:rPr>
              <a:t>oxygen</a:t>
            </a:r>
            <a:endParaRPr sz="1400">
              <a:latin typeface="TT Supermolot Regular"/>
              <a:cs typeface="TT Supermolot Regular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5346000" y="2133005"/>
            <a:ext cx="4986020" cy="4815205"/>
            <a:chOff x="5346000" y="2133005"/>
            <a:chExt cx="4986020" cy="4815205"/>
          </a:xfrm>
        </p:grpSpPr>
        <p:sp>
          <p:nvSpPr>
            <p:cNvPr id="75" name="object 75"/>
            <p:cNvSpPr/>
            <p:nvPr/>
          </p:nvSpPr>
          <p:spPr>
            <a:xfrm>
              <a:off x="5347587" y="2133005"/>
              <a:ext cx="0" cy="4815205"/>
            </a:xfrm>
            <a:custGeom>
              <a:avLst/>
              <a:gdLst/>
              <a:ahLst/>
              <a:cxnLst/>
              <a:rect l="l" t="t" r="r" b="b"/>
              <a:pathLst>
                <a:path h="4815205">
                  <a:moveTo>
                    <a:pt x="0" y="0"/>
                  </a:moveTo>
                  <a:lnTo>
                    <a:pt x="0" y="4815001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349173" y="4506622"/>
              <a:ext cx="4982845" cy="0"/>
            </a:xfrm>
            <a:custGeom>
              <a:avLst/>
              <a:gdLst/>
              <a:ahLst/>
              <a:cxnLst/>
              <a:rect l="l" t="t" r="r" b="b"/>
              <a:pathLst>
                <a:path w="4982845">
                  <a:moveTo>
                    <a:pt x="0" y="0"/>
                  </a:moveTo>
                  <a:lnTo>
                    <a:pt x="4982819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300" y="655997"/>
            <a:ext cx="7778750" cy="292036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11000" spc="-10" dirty="0">
                <a:solidFill>
                  <a:srgbClr val="FFFFFF"/>
                </a:solidFill>
                <a:latin typeface="TT Supermolot Light"/>
                <a:cs typeface="TT Supermolot Light"/>
              </a:rPr>
              <a:t>NAUCZYCIEL</a:t>
            </a:r>
            <a:endParaRPr sz="11000">
              <a:latin typeface="TT Supermolot Light"/>
              <a:cs typeface="TT Supermolot Light"/>
            </a:endParaRPr>
          </a:p>
          <a:p>
            <a:pPr marL="66675" marR="2431415" algn="just">
              <a:lnSpc>
                <a:spcPts val="3000"/>
              </a:lnSpc>
            </a:pPr>
            <a:r>
              <a:rPr sz="2300" dirty="0">
                <a:solidFill>
                  <a:srgbClr val="FFFFFF"/>
                </a:solidFill>
              </a:rPr>
              <a:t>Materiały</a:t>
            </a:r>
            <a:r>
              <a:rPr sz="2300" spc="-35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z</a:t>
            </a:r>
            <a:r>
              <a:rPr sz="2300" spc="-4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informacjami</a:t>
            </a:r>
            <a:r>
              <a:rPr sz="2300" spc="-35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dla</a:t>
            </a:r>
            <a:r>
              <a:rPr sz="2300" spc="-35" dirty="0">
                <a:solidFill>
                  <a:srgbClr val="FFFFFF"/>
                </a:solidFill>
              </a:rPr>
              <a:t> </a:t>
            </a:r>
            <a:r>
              <a:rPr sz="2300" spc="-10" dirty="0">
                <a:solidFill>
                  <a:srgbClr val="FFFFFF"/>
                </a:solidFill>
              </a:rPr>
              <a:t>nauczyciela </a:t>
            </a:r>
            <a:r>
              <a:rPr sz="2300" dirty="0">
                <a:solidFill>
                  <a:srgbClr val="FFFFFF"/>
                </a:solidFill>
              </a:rPr>
              <a:t>o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wodorze.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Slajdy</a:t>
            </a:r>
            <a:r>
              <a:rPr sz="2300" i="1" spc="-60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można</a:t>
            </a:r>
            <a:r>
              <a:rPr sz="2300" i="1" spc="-55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spc="-10" dirty="0">
                <a:solidFill>
                  <a:srgbClr val="FFFFFF"/>
                </a:solidFill>
                <a:latin typeface="TT Supermolot Italic"/>
                <a:cs typeface="TT Supermolot Italic"/>
              </a:rPr>
              <a:t>zaprezentować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uczniom</a:t>
            </a:r>
            <a:r>
              <a:rPr sz="2300" i="1" spc="-35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w</a:t>
            </a:r>
            <a:r>
              <a:rPr sz="2300" i="1" spc="-35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trakcie</a:t>
            </a:r>
            <a:r>
              <a:rPr sz="2300" i="1" spc="-35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spc="-10" dirty="0">
                <a:solidFill>
                  <a:srgbClr val="FFFFFF"/>
                </a:solidFill>
                <a:latin typeface="TT Supermolot Italic"/>
                <a:cs typeface="TT Supermolot Italic"/>
              </a:rPr>
              <a:t>zajęć.</a:t>
            </a:r>
            <a:endParaRPr sz="2300">
              <a:latin typeface="TT Supermolot Italic"/>
              <a:cs typeface="TT Supermolot Ital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387355"/>
            <a:ext cx="41541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Scenariusz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nr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3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//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POZIOM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PODSTAWOWY</a:t>
            </a:r>
            <a:r>
              <a:rPr sz="1100" spc="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//</a:t>
            </a:r>
            <a:r>
              <a:rPr sz="1200" spc="-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Dlaczego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wodór?</a:t>
            </a:r>
            <a:endParaRPr sz="12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6fcf925-a278-484c-85dc-601752828f0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AEB979E6F1DD54B9C6C0E21FD0E00CF" ma:contentTypeVersion="18" ma:contentTypeDescription="Utwórz nowy dokument." ma:contentTypeScope="" ma:versionID="58908b5a555816f9e976524cb7a188f3">
  <xsd:schema xmlns:xsd="http://www.w3.org/2001/XMLSchema" xmlns:xs="http://www.w3.org/2001/XMLSchema" xmlns:p="http://schemas.microsoft.com/office/2006/metadata/properties" xmlns:ns3="86fcf925-a278-484c-85dc-601752828f0b" xmlns:ns4="b0dee6ac-343d-4954-adde-80270305d08a" targetNamespace="http://schemas.microsoft.com/office/2006/metadata/properties" ma:root="true" ma:fieldsID="fb6ee4ca8904af273b5b67c82ab2081f" ns3:_="" ns4:_="">
    <xsd:import namespace="86fcf925-a278-484c-85dc-601752828f0b"/>
    <xsd:import namespace="b0dee6ac-343d-4954-adde-80270305d0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fcf925-a278-484c-85dc-601752828f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dee6ac-343d-4954-adde-80270305d08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956FCD-8CC2-4B6C-8968-68B57C8EBECA}">
  <ds:schemaRefs>
    <ds:schemaRef ds:uri="86fcf925-a278-484c-85dc-601752828f0b"/>
    <ds:schemaRef ds:uri="b0dee6ac-343d-4954-adde-80270305d08a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954D6D6-A6FA-403D-B939-4B27C73300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DB03F9-A5F0-4FE0-852E-9964D99037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fcf925-a278-484c-85dc-601752828f0b"/>
    <ds:schemaRef ds:uri="b0dee6ac-343d-4954-adde-80270305d0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2675</Words>
  <Application>Microsoft Office PowerPoint</Application>
  <PresentationFormat>Niestandardowy</PresentationFormat>
  <Paragraphs>248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TT Supermolot Bold</vt:lpstr>
      <vt:lpstr>TT Supermolot Italic</vt:lpstr>
      <vt:lpstr>TT Supermolot Light</vt:lpstr>
      <vt:lpstr>TT Supermolot Regular</vt:lpstr>
      <vt:lpstr>Office Theme</vt:lpstr>
      <vt:lpstr>Scenariusz zajęć lekcyjnych nr 3</vt:lpstr>
      <vt:lpstr>INFORMACJE DLA NAUCZYCIELA</vt:lpstr>
      <vt:lpstr>Prezentacja programu PowerPoint</vt:lpstr>
      <vt:lpstr>UCZEŃ Zadania dla uczestników zajęć lekcyjnych</vt:lpstr>
      <vt:lpstr>Scenariusz nr 3 // POZIOM PODSTAWOWY // Dlaczego wodór?</vt:lpstr>
      <vt:lpstr>Scenariusz nr 3 // POZIOM PODSTAWOWY // Dlaczego wodór?</vt:lpstr>
      <vt:lpstr>PLANSZA 1: MODELE CZĄSTECZEK</vt:lpstr>
      <vt:lpstr>Prezentacja programu PowerPoint</vt:lpstr>
      <vt:lpstr>NAUCZYCIEL Materiały z informacjami dla nauczyciela o wodorze. Slajdy można zaprezentować uczniom w trakcie zajęć.</vt:lpstr>
      <vt:lpstr>Scenariusz nr 3 // POZIOM PODSTAWOWY // Dlaczego wodór?</vt:lpstr>
      <vt:lpstr>Scenariusz nr 3 // POZIOM PODSTAWOWY // Dlaczego wodór?</vt:lpstr>
      <vt:lpstr>Scenariusz nr 3 // POZIOM PODSTAWOWY // Dlaczego wodór?</vt:lpstr>
      <vt:lpstr>Scenariusz nr 3 // POZIOM PODSTAWOWY // Dlaczego wodór?</vt:lpstr>
      <vt:lpstr>Scenariusz nr 3 // POZIOM PODSTAWOWY // Dlaczego wodór?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Scenariusz zajęć lekcyjnych nr 3</dc:title>
  <dc:creator>Małgorzata Ozimska | Łukasiewicz – ITECH</dc:creator>
  <cp:lastModifiedBy>Małgorzata Ozimska | Łukasiewicz – ITECH</cp:lastModifiedBy>
  <cp:revision>3</cp:revision>
  <dcterms:created xsi:type="dcterms:W3CDTF">2024-08-12T10:43:49Z</dcterms:created>
  <dcterms:modified xsi:type="dcterms:W3CDTF">2024-09-24T12:19:59Z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2024-08-05T00:00:00Z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2024-08-12T00:00:00Z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0x0101005AEB979E6F1DD54B9C6C0E21FD0E00CF</vt:lpwstr>
  </property>
</Properties>
</file>